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df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556" r:id="rId3"/>
    <p:sldId id="555" r:id="rId4"/>
    <p:sldId id="557" r:id="rId5"/>
    <p:sldId id="558" r:id="rId6"/>
    <p:sldId id="562" r:id="rId7"/>
    <p:sldId id="564" r:id="rId8"/>
    <p:sldId id="568" r:id="rId9"/>
    <p:sldId id="565" r:id="rId10"/>
    <p:sldId id="569" r:id="rId11"/>
    <p:sldId id="566" r:id="rId12"/>
    <p:sldId id="574" r:id="rId13"/>
    <p:sldId id="570" r:id="rId14"/>
    <p:sldId id="575" r:id="rId15"/>
    <p:sldId id="576" r:id="rId16"/>
    <p:sldId id="577" r:id="rId17"/>
    <p:sldId id="571" r:id="rId18"/>
    <p:sldId id="572" r:id="rId19"/>
    <p:sldId id="581" r:id="rId20"/>
    <p:sldId id="582" r:id="rId21"/>
    <p:sldId id="573" r:id="rId22"/>
    <p:sldId id="578" r:id="rId23"/>
    <p:sldId id="579" r:id="rId24"/>
    <p:sldId id="580" r:id="rId25"/>
    <p:sldId id="583" r:id="rId26"/>
    <p:sldId id="584" r:id="rId27"/>
    <p:sldId id="585" r:id="rId28"/>
    <p:sldId id="586" r:id="rId29"/>
    <p:sldId id="587" r:id="rId30"/>
    <p:sldId id="588" r:id="rId31"/>
    <p:sldId id="589" r:id="rId32"/>
    <p:sldId id="590" r:id="rId33"/>
    <p:sldId id="591" r:id="rId34"/>
    <p:sldId id="592" r:id="rId35"/>
    <p:sldId id="593" r:id="rId36"/>
    <p:sldId id="594" r:id="rId37"/>
    <p:sldId id="601" r:id="rId38"/>
    <p:sldId id="605" r:id="rId39"/>
    <p:sldId id="453" r:id="rId40"/>
    <p:sldId id="638" r:id="rId41"/>
    <p:sldId id="669" r:id="rId42"/>
    <p:sldId id="316" r:id="rId43"/>
    <p:sldId id="639" r:id="rId44"/>
    <p:sldId id="670" r:id="rId45"/>
    <p:sldId id="318" r:id="rId46"/>
    <p:sldId id="640" r:id="rId47"/>
    <p:sldId id="671" r:id="rId48"/>
    <p:sldId id="319" r:id="rId49"/>
    <p:sldId id="641" r:id="rId50"/>
    <p:sldId id="672" r:id="rId51"/>
    <p:sldId id="320" r:id="rId52"/>
    <p:sldId id="643" r:id="rId53"/>
    <p:sldId id="642" r:id="rId54"/>
    <p:sldId id="386" r:id="rId55"/>
    <p:sldId id="673" r:id="rId56"/>
    <p:sldId id="674" r:id="rId57"/>
    <p:sldId id="321" r:id="rId58"/>
    <p:sldId id="644" r:id="rId59"/>
    <p:sldId id="675" r:id="rId60"/>
    <p:sldId id="457" r:id="rId61"/>
    <p:sldId id="645" r:id="rId62"/>
    <p:sldId id="676" r:id="rId63"/>
    <p:sldId id="458" r:id="rId64"/>
    <p:sldId id="677" r:id="rId65"/>
    <p:sldId id="646" r:id="rId66"/>
    <p:sldId id="678" r:id="rId67"/>
    <p:sldId id="459" r:id="rId68"/>
    <p:sldId id="602" r:id="rId6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38EB3-AF5D-4DBD-BC23-48B595037224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5BF02-DE1B-47B2-A415-4294AED2573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818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7749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6424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714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233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8331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793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3296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1552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9331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558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2089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2546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6253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8623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3497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89553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6296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866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4876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4726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65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3414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6862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4718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92630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6874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54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35363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57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2934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60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93793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63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03102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B755-A28F-4641-AE7D-CA20DB6E9C56}" type="slidenum">
              <a:rPr lang="nl-NL" smtClean="0"/>
              <a:t>67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661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1015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1876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836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5563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8176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583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A71F6-69BE-E007-5832-8DE67DC0D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D5F892-0D50-5A97-9891-D8D0EBDCD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DF092C-4F13-84CE-86A4-B676E6905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796345-6F32-F24F-B575-16F630D2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0F826A-85AE-3DFC-C920-6A4FFF8C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0381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EE66B2-9F5B-1793-00B7-9DDE67F21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66DD59F-1F25-B249-1676-5614B0B48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E5702E-87A0-866C-3CCF-1BD8565AD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9BDC8B-5881-A689-0720-7CB8DF28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2E8C29-915B-ADC8-4C1B-6F2F90852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962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B2ADE1D-0CAB-6765-0D08-9856127DF4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C95E1F8-7D78-3E8A-80CC-992A62129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4115E8-05FB-3B80-667F-32B167B5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AC2C6D-A24F-4958-B0CE-5B452FFA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14A809-3E1F-2FA2-5023-D1F43F84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655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DA212E-6501-57D8-31F4-F658C51F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C5DF2D-EFBE-491F-578C-51544A2AF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58D8C6-914C-074D-FE99-B86F742C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268920-6688-3ACE-C3F9-DDED6246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C290E1-CF95-BB1F-7C33-1C064A64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288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B5BA5-47F3-EC64-C134-FCDEF6AC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4D6616-10B7-64C3-5892-6B36C9D53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CC6248-748B-4D4B-DD77-CFD1D58D8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E5689-15D8-EA94-8817-CC2FBEF73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D22D20-5991-3827-EE84-C3FCC3170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4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F3726-08AC-EAAA-CADF-555357964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535ACE-9BCD-CEA1-B396-38BB2DF09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B53F1C-4EE1-8A8E-9A94-19A57FF87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69BBEA5-FD99-9524-A6B9-7D31C353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BBD931-714F-7EFA-8D36-D94F5D89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093C38-6676-914A-FA05-AF6619A9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305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83D6E-2F7A-79E5-B198-414539D41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636748-09A4-7B86-A858-1D8FD0BB6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5D54DDF-A6F5-A70C-38A6-786068E53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8298BC7-F091-5397-2E80-719E49204F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668F31D-9C73-E44C-BAD6-9068422B3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494EACE-E939-A305-9E68-2FE54167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3586150-B808-19C5-BB88-7F3FAD97F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3DAAD21-6573-2779-0D7D-FA360DF4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325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6F4245-C7B1-BD34-4FD5-97D7F3BD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3632C67-834E-AC70-527E-C38EB27BB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ACC74C0-2F39-9529-2A48-92F027026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6D17BE-EBF2-97F3-FDA0-2DF115C1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515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5AC0D53-38CF-8F4A-AD67-8526565C4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C7B617-BAFA-5C35-CE54-7C7B6818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4F8FA62-BEDA-A447-517A-B696793C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01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A6F0C-A40F-1523-F878-BE33FF72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B93DCA-BCE3-A079-430D-990C6640F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1DE248-ED62-E3C4-9E60-3D96B1A63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942D8A-FF46-B7D9-F0C8-9408D5E0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C1B149-A98F-CD7B-70DE-C3DE6109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AA92BC2-FA8D-C7A1-D5B1-9AAC2C0B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129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770A28-DF6E-BF2A-5DB7-05DB2C00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5F337A-D843-ADA8-2FE0-319BB049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8C9A80-1CBD-02E7-9DC9-32C386260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15AFEED-3C56-B6C7-AB13-89B84F2B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8A4830-0907-4E4A-CF6A-8C854A53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5CE137-A2F1-A801-56FA-9CA10AAD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44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ADBD63F-CCA1-7E9A-3571-657F1DA2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3CCC79-3D1F-ACC9-306C-755EED127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9A2CF1-A723-743D-9C01-5EA453EB6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E9696-791A-4A4E-989D-D17FC1FF7328}" type="datetimeFigureOut">
              <a:rPr lang="nl-BE" smtClean="0"/>
              <a:t>11/11/2023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89DB2-C90C-F33C-1B4D-D7C0DF9A7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1F90A5-275F-45B1-5DD5-0023BD134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9C1FB-7E6A-4B06-8DDA-45C9E75C6E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988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1.pdf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0.emf"/><Relationship Id="rId2" Type="http://schemas.openxmlformats.org/officeDocument/2006/relationships/image" Target="../media/image37.png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49.emf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1.pdf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0.emf"/><Relationship Id="rId2" Type="http://schemas.openxmlformats.org/officeDocument/2006/relationships/image" Target="../media/image37.png"/><Relationship Id="rId16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49.emf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AB9140-C7FD-19FC-B0FE-CB37807AB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319AF4E-3536-55F6-FC41-3F0F242C84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914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11979-3F3C-7001-212E-876A6941D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 descr="Afbeelding met tekst, vogel, duif, veer&#10;&#10;Automatisch gegenereerde beschrijving">
            <a:extLst>
              <a:ext uri="{FF2B5EF4-FFF2-40B4-BE49-F238E27FC236}">
                <a16:creationId xmlns:a16="http://schemas.microsoft.com/office/drawing/2014/main" id="{620C79E6-2A12-6AE2-FE79-D2493ABB0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1"/>
            <a:ext cx="10286997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228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2077720" y="-11159"/>
            <a:ext cx="8036559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Cleirbaut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Kris - BE23-6147377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5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Afbeelding 3" descr="Afbeelding met kleding, Menselijk gezicht, persoon, peuter&#10;&#10;Automatisch gegenereerde beschrijving">
            <a:extLst>
              <a:ext uri="{FF2B5EF4-FFF2-40B4-BE49-F238E27FC236}">
                <a16:creationId xmlns:a16="http://schemas.microsoft.com/office/drawing/2014/main" id="{4DAE0A58-26C7-C686-196F-CDC4AE314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 r="12201"/>
          <a:stretch/>
        </p:blipFill>
        <p:spPr>
          <a:xfrm>
            <a:off x="3482619" y="1805846"/>
            <a:ext cx="5226761" cy="505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097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11979-3F3C-7001-212E-876A6941D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Tijdelijke aanduiding voor inhoud 8" descr="Afbeelding met tekst, vogel, duif, Duiven&#10;&#10;Automatisch gegenereerde beschrijving">
            <a:extLst>
              <a:ext uri="{FF2B5EF4-FFF2-40B4-BE49-F238E27FC236}">
                <a16:creationId xmlns:a16="http://schemas.microsoft.com/office/drawing/2014/main" id="{E1CBFEAA-701E-764C-E4EC-E912A8813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25" y="0"/>
            <a:ext cx="10304350" cy="6869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149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1855993" y="-11159"/>
            <a:ext cx="8480014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Debacker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Chris - BE23-3074735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6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Afbeelding 3" descr="Afbeelding met buitenshuis, persoon, kleding, gras&#10;&#10;Automatisch gegenereerde beschrijving">
            <a:extLst>
              <a:ext uri="{FF2B5EF4-FFF2-40B4-BE49-F238E27FC236}">
                <a16:creationId xmlns:a16="http://schemas.microsoft.com/office/drawing/2014/main" id="{606A9374-C864-7275-4AF1-9EB9835276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" t="12566" r="10988"/>
          <a:stretch/>
        </p:blipFill>
        <p:spPr>
          <a:xfrm>
            <a:off x="3046503" y="1944216"/>
            <a:ext cx="6098993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545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11979-3F3C-7001-212E-876A6941D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tekst, vogel, duif, Duiven&#10;&#10;Automatisch gegenereerde beschrijving">
            <a:extLst>
              <a:ext uri="{FF2B5EF4-FFF2-40B4-BE49-F238E27FC236}">
                <a16:creationId xmlns:a16="http://schemas.microsoft.com/office/drawing/2014/main" id="{BEFD6E71-C1D6-D70D-3B6F-F7AB17285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21C41A8-779A-99CF-9063-38F411782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276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1674436" y="-11159"/>
            <a:ext cx="8843126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De Boe Maarten - BE23-4202485</a:t>
            </a:r>
          </a:p>
          <a:p>
            <a:pPr algn="ctr"/>
            <a:r>
              <a:rPr lang="nl-NL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7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Afbeelding 2" descr="Afbeelding met persoon, buitenshuis, kleding, person&#10;&#10;Automatisch gegenereerde beschrijving">
            <a:extLst>
              <a:ext uri="{FF2B5EF4-FFF2-40B4-BE49-F238E27FC236}">
                <a16:creationId xmlns:a16="http://schemas.microsoft.com/office/drawing/2014/main" id="{45B6E072-C89D-4A22-D9A8-8D6D26602B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13726" b="18406"/>
          <a:stretch/>
        </p:blipFill>
        <p:spPr>
          <a:xfrm>
            <a:off x="2855640" y="1916832"/>
            <a:ext cx="6480720" cy="495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492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11979-3F3C-7001-212E-876A6941D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 descr="Afbeelding met tekst, vogel, duif, veer&#10;&#10;Automatisch gegenereerde beschrijving">
            <a:extLst>
              <a:ext uri="{FF2B5EF4-FFF2-40B4-BE49-F238E27FC236}">
                <a16:creationId xmlns:a16="http://schemas.microsoft.com/office/drawing/2014/main" id="{3200265E-893C-F2EE-59FB-71612D9F5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61" y="0"/>
            <a:ext cx="10299278" cy="686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630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1323668" y="-11159"/>
            <a:ext cx="9544664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Dehon-Demonseau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- BE23-1100272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8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Afbeelding 3" descr="Afbeelding met persoon, kleding, vrouw, Menselijk gezicht&#10;&#10;Automatisch gegenereerde beschrijving">
            <a:extLst>
              <a:ext uri="{FF2B5EF4-FFF2-40B4-BE49-F238E27FC236}">
                <a16:creationId xmlns:a16="http://schemas.microsoft.com/office/drawing/2014/main" id="{E103078A-9A0F-1126-CE66-8D2D44522D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t="10478" r="5471"/>
          <a:stretch/>
        </p:blipFill>
        <p:spPr>
          <a:xfrm>
            <a:off x="2948957" y="2168456"/>
            <a:ext cx="6294085" cy="471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099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Afbeelding met tekst, vogel, duif, veer&#10;&#10;Automatisch gegenereerde beschrijving">
            <a:extLst>
              <a:ext uri="{FF2B5EF4-FFF2-40B4-BE49-F238E27FC236}">
                <a16:creationId xmlns:a16="http://schemas.microsoft.com/office/drawing/2014/main" id="{1140A0E3-0CBF-F94F-AFB2-167EB618F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-2969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987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434162" y="-11159"/>
            <a:ext cx="11323677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Goemaere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José &amp; Gustave - BE18-1062609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9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Afbeelding 3" descr="Afbeelding met persoon, kleding, buitenshuis, hemel&#10;&#10;Automatisch gegenereerde beschrijving">
            <a:extLst>
              <a:ext uri="{FF2B5EF4-FFF2-40B4-BE49-F238E27FC236}">
                <a16:creationId xmlns:a16="http://schemas.microsoft.com/office/drawing/2014/main" id="{530224EC-EBC3-BB85-7A84-1FF83AE89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" r="6576"/>
          <a:stretch/>
        </p:blipFill>
        <p:spPr>
          <a:xfrm>
            <a:off x="2999655" y="2051747"/>
            <a:ext cx="6192689" cy="483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607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475100A-A0DB-757A-3426-7CAF4EB1F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2621" y="2060848"/>
            <a:ext cx="4204168" cy="1828800"/>
          </a:xfrm>
        </p:spPr>
        <p:txBody>
          <a:bodyPr/>
          <a:lstStyle/>
          <a:p>
            <a:r>
              <a:rPr lang="nl-BE" dirty="0"/>
              <a:t>VERKOOP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B66A59D1-9F8C-C392-7F68-CEA4517AF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" y="-2610"/>
            <a:ext cx="12192000" cy="72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7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tekst, vogel, duif, veer&#10;&#10;Automatisch gegenereerde beschrijving">
            <a:extLst>
              <a:ext uri="{FF2B5EF4-FFF2-40B4-BE49-F238E27FC236}">
                <a16:creationId xmlns:a16="http://schemas.microsoft.com/office/drawing/2014/main" id="{C533D022-DD14-1846-F82A-E59FE9930F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328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510913" y="-11159"/>
            <a:ext cx="11170174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Harchies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Christian &amp; Cyril - BE22-1094038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10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Afbeelding 8" descr="Afbeelding met persoon, kleding, buitenshuis, glimlach&#10;&#10;Automatisch gegenereerde beschrijving">
            <a:extLst>
              <a:ext uri="{FF2B5EF4-FFF2-40B4-BE49-F238E27FC236}">
                <a16:creationId xmlns:a16="http://schemas.microsoft.com/office/drawing/2014/main" id="{7276C719-808E-14F0-E94B-70094B4FAB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>
          <a:xfrm>
            <a:off x="3524574" y="2198871"/>
            <a:ext cx="5142851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322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tekst, vogel, duif, snavel&#10;&#10;Automatisch gegenereerde beschrijving">
            <a:extLst>
              <a:ext uri="{FF2B5EF4-FFF2-40B4-BE49-F238E27FC236}">
                <a16:creationId xmlns:a16="http://schemas.microsoft.com/office/drawing/2014/main" id="{7DFB9338-C63C-7E87-5B59-E8EC30F21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095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2051944" y="-11159"/>
            <a:ext cx="8088112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Limbourg Erik - BE23-2104162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11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Afbeelding 3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2AB4AC1E-5BD5-1DE0-AB08-D8A370E9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25721"/>
          <a:stretch/>
        </p:blipFill>
        <p:spPr>
          <a:xfrm>
            <a:off x="3482621" y="1934597"/>
            <a:ext cx="5310336" cy="493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119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tekst, vogel, duif, veer&#10;&#10;Automatisch gegenereerde beschrijving">
            <a:extLst>
              <a:ext uri="{FF2B5EF4-FFF2-40B4-BE49-F238E27FC236}">
                <a16:creationId xmlns:a16="http://schemas.microsoft.com/office/drawing/2014/main" id="{36B1C7EA-58AE-E47F-66D5-BF036739F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344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2229268" y="-11159"/>
            <a:ext cx="7733463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Maroy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Geert - BE23-3110497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12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Afbeelding 2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C7BBC006-C412-48F0-312A-B4BC97D80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22345" r="17847" b="15744"/>
          <a:stretch/>
        </p:blipFill>
        <p:spPr>
          <a:xfrm rot="10800000">
            <a:off x="2927648" y="2467051"/>
            <a:ext cx="6199845" cy="4373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406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Afbeelding met tekst, vogel, duif, snavel&#10;&#10;Automatisch gegenereerde beschrijving">
            <a:extLst>
              <a:ext uri="{FF2B5EF4-FFF2-40B4-BE49-F238E27FC236}">
                <a16:creationId xmlns:a16="http://schemas.microsoft.com/office/drawing/2014/main" id="{7C807EC5-301F-C625-631B-B31B7490C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3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1778889" y="-11159"/>
            <a:ext cx="8634223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Poussart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Olivier - BE22-1132081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13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Afbeelding 2" descr="Afbeelding met persoon, kleding, Menselijk gezicht, person&#10;&#10;Automatisch gegenereerde beschrijving">
            <a:extLst>
              <a:ext uri="{FF2B5EF4-FFF2-40B4-BE49-F238E27FC236}">
                <a16:creationId xmlns:a16="http://schemas.microsoft.com/office/drawing/2014/main" id="{E0859789-8184-389E-686A-4277888AD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16490" r="6553" b="18619"/>
          <a:stretch/>
        </p:blipFill>
        <p:spPr>
          <a:xfrm>
            <a:off x="2351584" y="2579878"/>
            <a:ext cx="7069558" cy="427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398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7F47761-1A05-D472-54E7-A0A5FC573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3" y="0"/>
            <a:ext cx="1029343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8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2722769" y="-11159"/>
            <a:ext cx="6746462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Quix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Jos - BE23-5048120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14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Afbeelding 2" descr="Afbeelding met kleding, persoon, Menselijk gezicht, boom&#10;&#10;Automatisch gegenereerde beschrijving">
            <a:extLst>
              <a:ext uri="{FF2B5EF4-FFF2-40B4-BE49-F238E27FC236}">
                <a16:creationId xmlns:a16="http://schemas.microsoft.com/office/drawing/2014/main" id="{B6D31C9C-DB01-7196-F862-21A7ACEA76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r="4914"/>
          <a:stretch/>
        </p:blipFill>
        <p:spPr>
          <a:xfrm>
            <a:off x="2969224" y="1977390"/>
            <a:ext cx="6253551" cy="485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55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Afbeelding met persoon, Menselijk gezicht, kleding, person&#10;&#10;Automatisch gegenereerde beschrijving">
            <a:extLst>
              <a:ext uri="{FF2B5EF4-FFF2-40B4-BE49-F238E27FC236}">
                <a16:creationId xmlns:a16="http://schemas.microsoft.com/office/drawing/2014/main" id="{DB7CF01A-505F-7B36-294C-D8A7D746BD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r="4012"/>
          <a:stretch/>
        </p:blipFill>
        <p:spPr>
          <a:xfrm>
            <a:off x="2855640" y="1794931"/>
            <a:ext cx="6192688" cy="506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2120552" y="-11159"/>
            <a:ext cx="7950895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Adami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Jos – BE 23 – 6109543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1</a:t>
            </a:r>
            <a:endParaRPr lang="nl-BE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8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Afbeelding met vogel, tekst, duif, veer&#10;&#10;Automatisch gegenereerde beschrijving">
            <a:extLst>
              <a:ext uri="{FF2B5EF4-FFF2-40B4-BE49-F238E27FC236}">
                <a16:creationId xmlns:a16="http://schemas.microsoft.com/office/drawing/2014/main" id="{DB48F604-A140-A466-8627-5FD4066AB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342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1950474" y="-11159"/>
            <a:ext cx="8291052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Thibaut Boons - BE23-1133937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15</a:t>
            </a:r>
          </a:p>
        </p:txBody>
      </p:sp>
      <p:pic>
        <p:nvPicPr>
          <p:cNvPr id="4" name="Afbeelding 3" descr="Afbeelding met persoon, glimlach, kleding, Menselijk gezicht&#10;&#10;Automatisch gegenereerde beschrijving">
            <a:extLst>
              <a:ext uri="{FF2B5EF4-FFF2-40B4-BE49-F238E27FC236}">
                <a16:creationId xmlns:a16="http://schemas.microsoft.com/office/drawing/2014/main" id="{3010744B-13C8-339B-36C3-33D117966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01" y="1954594"/>
            <a:ext cx="6944797" cy="4903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235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tekst, vogel, duif, Duiven&#10;&#10;Automatisch gegenereerde beschrijving">
            <a:extLst>
              <a:ext uri="{FF2B5EF4-FFF2-40B4-BE49-F238E27FC236}">
                <a16:creationId xmlns:a16="http://schemas.microsoft.com/office/drawing/2014/main" id="{7F11DE9F-9BE5-DE54-FA75-DCB05DCE7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29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679485" y="-11159"/>
            <a:ext cx="10833030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Van </a:t>
            </a:r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Gaver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Tom &amp; </a:t>
            </a:r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Marnik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- BE23-4180629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16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Afbeelding 3" descr="Afbeelding met kleding, persoon, schoeisel, gebouw&#10;&#10;Automatisch gegenereerde beschrijving">
            <a:extLst>
              <a:ext uri="{FF2B5EF4-FFF2-40B4-BE49-F238E27FC236}">
                <a16:creationId xmlns:a16="http://schemas.microsoft.com/office/drawing/2014/main" id="{6AE1E9E2-34A0-10EF-AC20-BF4CC796A1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8" t="10101" r="26897" b="36350"/>
          <a:stretch/>
        </p:blipFill>
        <p:spPr>
          <a:xfrm>
            <a:off x="3337503" y="1941695"/>
            <a:ext cx="5398297" cy="491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805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vogel, tekst, duif, veer&#10;&#10;Automatisch gegenereerde beschrijving">
            <a:extLst>
              <a:ext uri="{FF2B5EF4-FFF2-40B4-BE49-F238E27FC236}">
                <a16:creationId xmlns:a16="http://schemas.microsoft.com/office/drawing/2014/main" id="{CF9D425B-193F-23DF-8DBE-AC20AF78D0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11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523160" y="-11159"/>
            <a:ext cx="11145680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Wouters Ronny &amp; </a:t>
            </a:r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Domien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- BE23-5013402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17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Afbeelding 3" descr="Afbeelding met persoon, Menselijk gezicht, kleding, glimlach&#10;&#10;Automatisch gegenereerde beschrijving">
            <a:extLst>
              <a:ext uri="{FF2B5EF4-FFF2-40B4-BE49-F238E27FC236}">
                <a16:creationId xmlns:a16="http://schemas.microsoft.com/office/drawing/2014/main" id="{979434D6-4D17-562F-FB75-49C79DED3C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22700"/>
          <a:stretch/>
        </p:blipFill>
        <p:spPr>
          <a:xfrm rot="16200000">
            <a:off x="3549585" y="1625740"/>
            <a:ext cx="5092830" cy="534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187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tekst, vogel, duif, veer&#10;&#10;Automatisch gegenereerde beschrijving">
            <a:extLst>
              <a:ext uri="{FF2B5EF4-FFF2-40B4-BE49-F238E27FC236}">
                <a16:creationId xmlns:a16="http://schemas.microsoft.com/office/drawing/2014/main" id="{17BD41F6-31AB-4B5D-13BC-115F36C70A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791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7819" r="20284" b="15374"/>
          <a:stretch/>
        </p:blipFill>
        <p:spPr bwMode="auto">
          <a:xfrm>
            <a:off x="1621693" y="4498768"/>
            <a:ext cx="1968193" cy="14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6599"/>
          <a:stretch/>
        </p:blipFill>
        <p:spPr>
          <a:xfrm>
            <a:off x="438569" y="2310090"/>
            <a:ext cx="1720731" cy="1404516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27" y="1493638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2367"/>
          <a:stretch/>
        </p:blipFill>
        <p:spPr>
          <a:xfrm>
            <a:off x="1463203" y="93463"/>
            <a:ext cx="2057052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82" y="93463"/>
            <a:ext cx="2662977" cy="1242823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111528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" y="3871927"/>
            <a:ext cx="3497373" cy="4972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3" y="5605247"/>
            <a:ext cx="2971157" cy="855507"/>
          </a:xfrm>
          <a:prstGeom prst="rect">
            <a:avLst/>
          </a:prstGeom>
        </p:spPr>
      </p:pic>
      <p:pic>
        <p:nvPicPr>
          <p:cNvPr id="5" name="Afbeelding 4" descr="Afbeelding met tekst, schermopname, hemel, buitenshuis&#10;&#10;Automatisch gegenereerde beschrijving">
            <a:extLst>
              <a:ext uri="{FF2B5EF4-FFF2-40B4-BE49-F238E27FC236}">
                <a16:creationId xmlns:a16="http://schemas.microsoft.com/office/drawing/2014/main" id="{12CFD54E-BAD0-7146-97E7-329055AB54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05" y="0"/>
            <a:ext cx="4848590" cy="6858000"/>
          </a:xfrm>
          <a:prstGeom prst="rect">
            <a:avLst/>
          </a:prstGeom>
        </p:spPr>
      </p:pic>
      <p:pic>
        <p:nvPicPr>
          <p:cNvPr id="9" name="Afbeelding 8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AC317BC4-78AC-9920-8016-D2F64856D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5" y="4539979"/>
            <a:ext cx="1896838" cy="820975"/>
          </a:xfrm>
          <a:prstGeom prst="rect">
            <a:avLst/>
          </a:prstGeom>
        </p:spPr>
      </p:pic>
      <p:pic>
        <p:nvPicPr>
          <p:cNvPr id="13" name="Afbeelding 12" descr="Afbeelding met tekst, Lettertype, grafische vormgeving, Graphics&#10;&#10;Automatisch gegenereerde beschrijving">
            <a:extLst>
              <a:ext uri="{FF2B5EF4-FFF2-40B4-BE49-F238E27FC236}">
                <a16:creationId xmlns:a16="http://schemas.microsoft.com/office/drawing/2014/main" id="{BD3BDD25-7A92-2596-CDAE-547272E2C6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62" y="1423033"/>
            <a:ext cx="2076058" cy="167986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4953B8F-EE9B-E96D-02D1-084EFFF54D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8110" y="1440903"/>
          <a:ext cx="1241163" cy="17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2562075" imgH="3647898" progId="Acrobat.Document.DC">
                  <p:embed/>
                </p:oleObj>
              </mc:Choice>
              <mc:Fallback>
                <p:oleObj name="Acrobat Document" r:id="rId14" imgW="2562075" imgH="3647898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4953B8F-EE9B-E96D-02D1-084EFFF54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8110" y="1440903"/>
                        <a:ext cx="1241163" cy="176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F451C29-92B5-BA85-CAC3-BDF40C957D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9131" y="3917637"/>
          <a:ext cx="1316131" cy="150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066576" imgH="2362023" progId="Acrobat.Document.DC">
                  <p:embed/>
                </p:oleObj>
              </mc:Choice>
              <mc:Fallback>
                <p:oleObj name="Acrobat Document" r:id="rId16" imgW="2066576" imgH="2362023" progId="Acrobat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F451C29-92B5-BA85-CAC3-BDF40C957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99131" y="3917637"/>
                        <a:ext cx="1316131" cy="150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 descr="Afbeelding met Lettertype, tekst, logo, teken&#10;&#10;Automatisch gegenereerde beschrijving">
            <a:extLst>
              <a:ext uri="{FF2B5EF4-FFF2-40B4-BE49-F238E27FC236}">
                <a16:creationId xmlns:a16="http://schemas.microsoft.com/office/drawing/2014/main" id="{639425D3-AB8F-1018-7970-1C3719B128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" y="5153319"/>
            <a:ext cx="1581371" cy="160995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1668953-A8D0-D3E0-1879-39C29D05C3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342" y="1162375"/>
            <a:ext cx="20383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5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70175" y="260648"/>
            <a:ext cx="7851648" cy="18288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Nationale Dagen KBDB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RFCB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15480" y="53732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11.11.2023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E71CDBC-5BCA-4066-8329-9DF2EEB38F83}"/>
              </a:ext>
            </a:extLst>
          </p:cNvPr>
          <p:cNvSpPr txBox="1"/>
          <p:nvPr/>
        </p:nvSpPr>
        <p:spPr>
          <a:xfrm>
            <a:off x="551384" y="2654114"/>
            <a:ext cx="11305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nl-BE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NATIONALE KAMPIOENSCHAPPEN 2023</a:t>
            </a:r>
          </a:p>
          <a:p>
            <a:pPr algn="ctr" hangingPunct="0"/>
            <a:r>
              <a:rPr lang="nl-BE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CHAMPIONNATS NATIONAUX 2023</a:t>
            </a:r>
          </a:p>
        </p:txBody>
      </p:sp>
      <p:pic>
        <p:nvPicPr>
          <p:cNvPr id="6" name="Afbeelding 5" descr="Afbeelding met in een lijn opgesteld, lijn&#10;&#10;Automatisch gegenereerde beschrijving">
            <a:extLst>
              <a:ext uri="{FF2B5EF4-FFF2-40B4-BE49-F238E27FC236}">
                <a16:creationId xmlns:a16="http://schemas.microsoft.com/office/drawing/2014/main" id="{D868C043-739A-E8D0-3A36-CFFD109C64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0"/>
          <a:stretch/>
        </p:blipFill>
        <p:spPr>
          <a:xfrm>
            <a:off x="1" y="5085184"/>
            <a:ext cx="3679330" cy="175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 descr="Afbeelding met in een lijn opgesteld, lijn&#10;&#10;Automatisch gegenereerde beschrijving">
            <a:extLst>
              <a:ext uri="{FF2B5EF4-FFF2-40B4-BE49-F238E27FC236}">
                <a16:creationId xmlns:a16="http://schemas.microsoft.com/office/drawing/2014/main" id="{41D21525-938D-326A-3FBE-7ABD9BD9C0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0"/>
          <a:stretch/>
        </p:blipFill>
        <p:spPr>
          <a:xfrm flipH="1">
            <a:off x="8512670" y="5088465"/>
            <a:ext cx="3679330" cy="175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519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KLEINE ½ FOND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PETIT ½ FOND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3941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Hamers Dennis		Maasmechelen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Marquenie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Tom		Oostakker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Deschacht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Philippe	Bredene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Schipman Glenn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Zerkegem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Engelen Ludo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Bruninx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Genoelselderen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Kurt &amp; Jacobs Luc	Beerse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Anzegem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Verstrepen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Cras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Frans	Wiekevorst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Clercq Michel		Vilvoorde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Roose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Pyra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Bekegem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Wouters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Adriaanus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Lesage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Paul		Nieuwpoort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Broos Guido		Tielt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Calus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Rony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Heist-aan-Zee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Schroyen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Stockmans	Heusden (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Geens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Paul	Essen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Maiheu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Lieven		Deerlijk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Cloetens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Dirk		Rotselaar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Lormans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Beverst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Mommaerts Mark &amp; Jelle	Kortenberg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Paternoster Tom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Kieldrecht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Janssens Mark		Linkhout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Delhez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Didier		Soumagne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		Beveren(Leie)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Eyletten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Michel &amp; Gunther	Diest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Claus Eric		De Pinte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Anthonis Willy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Bouwel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Luyckx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Raf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Lars		Geel</a:t>
            </a:r>
          </a:p>
          <a:p>
            <a:pPr>
              <a:lnSpc>
                <a:spcPct val="150000"/>
              </a:lnSpc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Laenen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Raymond &amp; Gratia	Hemiksem</a:t>
            </a:r>
          </a:p>
          <a:p>
            <a:pPr>
              <a:lnSpc>
                <a:spcPct val="150000"/>
              </a:lnSpc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B8820E-ED60-4897-8669-F4063A449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291502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A4BBF42-EC17-4A8A-B84A-FF3CF1B6E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681468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6EAD148-BD0D-424E-988D-71D750C62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97" y="1091656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6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11979-3F3C-7001-212E-876A6941D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vogel, tekst, duif, Duiven&#10;&#10;Automatisch gegenereerde beschrijving">
            <a:extLst>
              <a:ext uri="{FF2B5EF4-FFF2-40B4-BE49-F238E27FC236}">
                <a16:creationId xmlns:a16="http://schemas.microsoft.com/office/drawing/2014/main" id="{D65AF1AE-B546-D3E4-C0AF-EC847E694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48" y="0"/>
            <a:ext cx="10313303" cy="6875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09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56BDF4BD-4499-577B-DFE6-FE17D23171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1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 descr="Afbeelding met persoon, kleding, schoeisel, person&#10;&#10;Automatisch gegenereerde beschrijving">
            <a:extLst>
              <a:ext uri="{FF2B5EF4-FFF2-40B4-BE49-F238E27FC236}">
                <a16:creationId xmlns:a16="http://schemas.microsoft.com/office/drawing/2014/main" id="{CACAE484-D5A3-F10B-0FEC-B3F39B526F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-203285" y="-1"/>
            <a:ext cx="12395285" cy="74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4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KLEINE ½ FOND OUDE &amp;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PETIT ½ FOND VIEUX &amp;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Lossignol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Michel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Budingen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Mechelen Luc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Lenaerts Jozef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Gorsem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Cools Rik		Ruiselede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Cutsem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Jens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Idegem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Deschacht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Denduyver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Westkerke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Delhez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Didier		Soumagne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Heyndrickx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Erick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Nieuwkerken-Waas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Steenbergen Stefan	Herk-de-Stad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Lismont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	Bekkevoort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Vugt - Donckers	Lille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Bruninx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Genoelselderen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Damme -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Dromme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Pervijze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Houte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Godfried	Meise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Bodson Jean &amp; Franck		Heure-le-Romain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Clabots père et fils		Grâce-Hollogne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Petré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Tang Lei			Borgloon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Van Den Block Kelly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Koningslo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Murez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Albert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De Keyser Thierry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Vosselare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Brugmans Sabrina	Halen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Baeck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Schryver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Brasschaat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Vandenbossche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José &amp; Frank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Zwijnaarde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Schipman Glenn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Zerkegem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Cloetens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Dirk	Rotselaar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Team Baetens	Sint-Niklaas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Vandepoele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Valère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Werken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Rucquoy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Marbais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Vanmeert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 &amp; Koen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Vermeulen Willy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Bambrugge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6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C52ABD3F-6DC1-A280-ECFE-8AFD54F088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3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schoeisel, person&#10;&#10;Automatisch gegenereerde beschrijving">
            <a:extLst>
              <a:ext uri="{FF2B5EF4-FFF2-40B4-BE49-F238E27FC236}">
                <a16:creationId xmlns:a16="http://schemas.microsoft.com/office/drawing/2014/main" id="{90BDB272-B48B-5E68-E643-91AEA6C04C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1" y="0"/>
            <a:ext cx="12134092" cy="74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0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½ FOND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½ FOND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 Sabrina	Halen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Vanvuchelen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Ivan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Rummen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Caro Jean-Marc		Verviers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Luyckx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Raf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Lars	Geel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Verhaest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Rudi		Lichtervelde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Petit Franck		Kain (Tournai)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Keirsmakers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Kurt		Wiekevorst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Saeys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Willy		Sint-Gillis-Dendermonde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Fraeyman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zoon		Beernem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Vermander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Eric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Oekene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Thielens-Romain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Jeneffe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Roziers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Walter	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Steenkiste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Eric	Heurne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Delmulle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E. &amp; K.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Storms Wim			Berlaar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Hermans - Bonné			Loksbergen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Lambrechts Brent		Berlaar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Schoolmeesters - Zhu	 Kermt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Volkaerts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Erik		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Itegem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Lemmens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Czarnota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Balen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Verspreet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Muntoni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Thirimont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Nonckelynck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Verriest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Herseaux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Denduyver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Ferdinand &amp; Karel Ichtegem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Berckmans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		 Kortenberg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Beullens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Willy		 Sint-Katelijne-Waver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Martens Tony		 Lummen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Castermans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Maes	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Dilsen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Maurice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	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Néchin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Janssens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Romaine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Meensel-Kiezegem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Benny		 Hamme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4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Menselijk gezicht, jeans&#10;&#10;Automatisch gegenereerde beschrijving">
            <a:extLst>
              <a:ext uri="{FF2B5EF4-FFF2-40B4-BE49-F238E27FC236}">
                <a16:creationId xmlns:a16="http://schemas.microsoft.com/office/drawing/2014/main" id="{2E8EFE91-C8D6-019F-E153-5320C4672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1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schoeisel, groep&#10;&#10;Automatisch gegenereerde beschrijving">
            <a:extLst>
              <a:ext uri="{FF2B5EF4-FFF2-40B4-BE49-F238E27FC236}">
                <a16:creationId xmlns:a16="http://schemas.microsoft.com/office/drawing/2014/main" id="{60822C23-982E-DF87-8B8A-F51FE1BE2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-355951" y="0"/>
            <a:ext cx="12903901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6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½ FOND OUDE &amp;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½ FOND VIEUX &amp;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Peter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Averbode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Berckmans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		  Kortenberg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Hermans Henri		  Pulle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Oudermans François	  Westmalle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Leo &amp; Gerry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Koningshooikt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Daniels Willy		  Kessel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Vervloesem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Rijmenam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Hollanders Kenny		  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Casteleyn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Van Parijs	  Zwevezele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Denduyver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Ferdinand &amp; Karel Ichtegem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Rooy Rene		  Nijlen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Meulemeester Johan	  Zulte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Teugels Jan		  Kapelle-op-den-Bos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Zielinski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Sylvester	  Perk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Beveren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(Leie)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Vanmeert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 &amp;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Lannoo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Ballegeer	Moerkerke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Rouck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Karel &amp; Stijn	Oosterzele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Schaekels -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Loecker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Sint-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Kwintens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-Lennik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Heggermont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Laurens	Ingelmunster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Verschuren Luc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Joni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Leest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Wybo Marc		Harelbeke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Philippens Pierre		's Gravenvoeren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Bodson Robby - Vranken M.	Leut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Tortelboom Willy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Oombergen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Rens Gerard		Herselt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Janssens Michel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Team Leus		Oosterzele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Francois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Etienne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Gaurain-Ramecroix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3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54584EB3-853D-2799-DBA8-A9CCF149EB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Afbeelding 4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FFC91FE7-B4F3-07D4-24BE-DB0BF6600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9" name="Afbeelding 8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B4446E05-2F33-2481-F958-0C5A7940B7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5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999412" y="-11159"/>
            <a:ext cx="10193176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Bonmariage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- Masson - BE21-1024687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2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Afbeelding 2" descr="Afbeelding met kleding, persoon, buitenshuis, jeans&#10;&#10;Automatisch gegenereerde beschrijving">
            <a:extLst>
              <a:ext uri="{FF2B5EF4-FFF2-40B4-BE49-F238E27FC236}">
                <a16:creationId xmlns:a16="http://schemas.microsoft.com/office/drawing/2014/main" id="{FAC67D18-5A9A-0A9A-AD7F-A6B8FB230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2" b="13167"/>
          <a:stretch/>
        </p:blipFill>
        <p:spPr>
          <a:xfrm>
            <a:off x="3631712" y="1673425"/>
            <a:ext cx="4928576" cy="518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296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overdekt, Theater&#10;&#10;Automatisch gegenereerde beschrijving">
            <a:extLst>
              <a:ext uri="{FF2B5EF4-FFF2-40B4-BE49-F238E27FC236}">
                <a16:creationId xmlns:a16="http://schemas.microsoft.com/office/drawing/2014/main" id="{777260BB-7B2E-8578-70CB-E596D0B63D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-312712" y="-193715"/>
            <a:ext cx="12504712" cy="70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RHONEVALLEI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LIGNE DU RHONE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Wouters Ronny &amp;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Domien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Keyzer Norbert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Etikhove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Calonne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 Robert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Peruwelz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66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Bonmariage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Masson	Ouffet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Morisse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Jerome		Wervik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Bourlard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Etienne &amp; Rene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Harveng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Hebberecht Chris		Evergem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Hoecke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Oedelem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Dewolf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La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Louviere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Olmen Bart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Broechem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Seiffert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Thibault		Kapellen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Deroose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Dirk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Huise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Kruisem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Regnier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G. &amp; M.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Pesche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Rans Alex &amp; Annie	Herent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Vluggen Alex		Neerharen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3887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Menselijk gezicht, person&#10;&#10;Automatisch gegenereerde beschrijving">
            <a:extLst>
              <a:ext uri="{FF2B5EF4-FFF2-40B4-BE49-F238E27FC236}">
                <a16:creationId xmlns:a16="http://schemas.microsoft.com/office/drawing/2014/main" id="{40F9D8D6-054E-3A7E-02C3-2D3A2A406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3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schoeisel, person&#10;&#10;Automatisch gegenereerde beschrijving">
            <a:extLst>
              <a:ext uri="{FF2B5EF4-FFF2-40B4-BE49-F238E27FC236}">
                <a16:creationId xmlns:a16="http://schemas.microsoft.com/office/drawing/2014/main" id="{B9CD2956-CA0E-51C4-F646-C790B504D5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1" y="-60852"/>
            <a:ext cx="12260292" cy="69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5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Verschoot Joel		Ingelmunster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Steenbergen Stefan	Herk-de-Stad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Geerinckx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Bart &amp; Jurgen	Wommelgem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VDB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Zulzeke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Ally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Norbert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Aarsele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Baetens		Sint-Niklaas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Verheye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Rino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Aalbeke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Casaert-Senechal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Willockx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Baasrode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Elsacker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S.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Jepsen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K.	Schilde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Dhaenens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De Block	Schelderode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Everaert Frederik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Aarsele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	Putte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Bostoen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Sam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Adegem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Rompaey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Karlo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Sint-Truiden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Peter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Averbode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Steenhaut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André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Bassilly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Vercammen Frank		Nijlen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Anthonis Peter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Broechem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Willems Eric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Attenrode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Seiffert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Thibault		Kapellen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Casteleyn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Van Parijs	Zwevezele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Van Olmen Bart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Broechem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Vaneenoo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Bart		Wingene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Franssen Francis		Bolland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Bonnechere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Vincent	Waremme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Vreys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Ian &amp; Peter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Ordingen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De Decker Kurt		Wieze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5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 descr="Afbeelding met kleding, persoon, schoeisel, person&#10;&#10;Automatisch gegenereerde beschrijving">
            <a:extLst>
              <a:ext uri="{FF2B5EF4-FFF2-40B4-BE49-F238E27FC236}">
                <a16:creationId xmlns:a16="http://schemas.microsoft.com/office/drawing/2014/main" id="{B8B57866-9956-E7D0-7F18-59C481815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0" t="29000" r="39500" b="20000"/>
          <a:stretch/>
        </p:blipFill>
        <p:spPr>
          <a:xfrm>
            <a:off x="3071664" y="0"/>
            <a:ext cx="6408712" cy="759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3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36352BA4-EC23-F67D-806E-BDB4958CF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-980608" y="-534418"/>
            <a:ext cx="13172608" cy="752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0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OUDE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VIEUX PIGEONS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Huyzentruyt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Fourneau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Moen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Everaert Frederik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Aarsele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Seiffert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Thibault			Kapellen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Rudi			Ruiselede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Malfait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Fernand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Zerkegem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Lodewijckx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Ronald		Tielt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Jacques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Parys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Debusschere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Néchin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Reynaerts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Stephen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Velm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Morisse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Jerome			Wervik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Verschuere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Jacques		Beveren(Leie)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Thibaut - Boons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Sombreffe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Colsoulle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 &amp; F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Baisieux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Meyer -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Boddaert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Hamme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Bourlard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Etienne &amp; Rene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Harveng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Weemaels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Dirk &amp; Kurt	Huizingen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Knaepen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Daniel &amp; Bjorn	Nieuwerkerken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Tollenaers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Erik		Lanaken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Thoné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As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Schoors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C.&amp; A.-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Waele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M.	Adegem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Dhaenens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Heurne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Noels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Oostham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Hoecke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Oedelem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Vandenabeele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Els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Neigem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Geerinckx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Bart &amp; Jurgen	Wommelgem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Paulet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Marie-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Aude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Gesves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Schmitz Joseph		Baelen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Lg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3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Menselijk gezicht, person&#10;&#10;Automatisch gegenereerde beschrijving">
            <a:extLst>
              <a:ext uri="{FF2B5EF4-FFF2-40B4-BE49-F238E27FC236}">
                <a16:creationId xmlns:a16="http://schemas.microsoft.com/office/drawing/2014/main" id="{DBC5225B-BF02-F145-FA83-AC565C939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2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schoeisel, groep&#10;&#10;Automatisch gegenereerde beschrijving">
            <a:extLst>
              <a:ext uri="{FF2B5EF4-FFF2-40B4-BE49-F238E27FC236}">
                <a16:creationId xmlns:a16="http://schemas.microsoft.com/office/drawing/2014/main" id="{9A808629-EB56-FC11-2468-1455FA92D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3718" y="-66430"/>
            <a:ext cx="12387892" cy="69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vogel, duif, Duiven&#10;&#10;Automatisch gegenereerde beschrijving">
            <a:extLst>
              <a:ext uri="{FF2B5EF4-FFF2-40B4-BE49-F238E27FC236}">
                <a16:creationId xmlns:a16="http://schemas.microsoft.com/office/drawing/2014/main" id="{D61E011C-D955-7767-8EFF-E49EC233B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770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Putman Mathias			Zwevegem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Seiffert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Thibault			Kapellen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66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Bracke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Frederik		Waregem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Tuyn Ludo		Ranst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Thoné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Meulemeester Johan	Zulte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Struyfs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Jef &amp; Wim	Tielen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Donckers Johan		Grobbendonk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Schepper Rudy	Roosdaal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Verkoeyen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Yvo		Mol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Ionascu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Gabriël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Cosmin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Logghe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Maes		Zelzate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Raeymaekers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Sylvain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Broechem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Casteleyn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Van Parijs	Zwevezele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577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Afbeelding 1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8C07CCF0-9EE3-0325-6855-715307AA97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schoeisel, groep&#10;&#10;Automatisch gegenereerde beschrijving">
            <a:extLst>
              <a:ext uri="{FF2B5EF4-FFF2-40B4-BE49-F238E27FC236}">
                <a16:creationId xmlns:a16="http://schemas.microsoft.com/office/drawing/2014/main" id="{EF1471D9-FBD1-421F-5062-1AEA882B5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/>
          <a:stretch/>
        </p:blipFill>
        <p:spPr>
          <a:xfrm>
            <a:off x="-396719" y="-26369"/>
            <a:ext cx="12985438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5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FOND OUDE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FOND VIEUX PIGEONS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Bonmariage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Masson		Ouffet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Olmen Bart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Broechem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Bruyneel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Wilfried			Oudenaarde - Mater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66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Bracke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Frederik		Waregem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Keyser-Dethier	Soumagne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Eine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Willems Michel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Eisden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Waeyenberghe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Jeroen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Hemelveerdegem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Witte Mathias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Belsele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Devos Erik		Roeselare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Meremans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Stefaan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Erwetegem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(Zottegem)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Ceulemans Gunther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Emblem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Hebberecht Chris		Evergem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Schepper Geert	Gooik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Haelters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Yvan		Maarkedal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2742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person, glimlach&#10;&#10;Automatisch gegenereerde beschrijving">
            <a:extLst>
              <a:ext uri="{FF2B5EF4-FFF2-40B4-BE49-F238E27FC236}">
                <a16:creationId xmlns:a16="http://schemas.microsoft.com/office/drawing/2014/main" id="{82E7C4A5-66DE-1FEF-8019-BA739FF517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1"/>
          <a:stretch/>
        </p:blipFill>
        <p:spPr>
          <a:xfrm>
            <a:off x="1199456" y="-29615"/>
            <a:ext cx="9247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2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overdekt, schoeisel&#10;&#10;Automatisch gegenereerde beschrijving">
            <a:extLst>
              <a:ext uri="{FF2B5EF4-FFF2-40B4-BE49-F238E27FC236}">
                <a16:creationId xmlns:a16="http://schemas.microsoft.com/office/drawing/2014/main" id="{63CB1432-D692-A473-30AF-1F9BB3715A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/>
          <a:stretch/>
        </p:blipFill>
        <p:spPr>
          <a:xfrm>
            <a:off x="-249505" y="288032"/>
            <a:ext cx="12441505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972B9825-352E-EF63-97EC-83433F05C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5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D61962B-A284-4AD1-7628-CAC5BB0B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97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7819" r="20284" b="15374"/>
          <a:stretch/>
        </p:blipFill>
        <p:spPr bwMode="auto">
          <a:xfrm>
            <a:off x="1621693" y="4498768"/>
            <a:ext cx="1968193" cy="14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6599"/>
          <a:stretch/>
        </p:blipFill>
        <p:spPr>
          <a:xfrm>
            <a:off x="438569" y="2310090"/>
            <a:ext cx="1720731" cy="1404516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27" y="1493638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2367"/>
          <a:stretch/>
        </p:blipFill>
        <p:spPr>
          <a:xfrm>
            <a:off x="1463203" y="93463"/>
            <a:ext cx="2057052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82" y="93463"/>
            <a:ext cx="2662977" cy="1242823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111528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" y="3871927"/>
            <a:ext cx="3497373" cy="4972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3" y="5605247"/>
            <a:ext cx="2971157" cy="855507"/>
          </a:xfrm>
          <a:prstGeom prst="rect">
            <a:avLst/>
          </a:prstGeom>
        </p:spPr>
      </p:pic>
      <p:pic>
        <p:nvPicPr>
          <p:cNvPr id="5" name="Afbeelding 4" descr="Afbeelding met tekst, schermopname, hemel, buitenshuis&#10;&#10;Automatisch gegenereerde beschrijving">
            <a:extLst>
              <a:ext uri="{FF2B5EF4-FFF2-40B4-BE49-F238E27FC236}">
                <a16:creationId xmlns:a16="http://schemas.microsoft.com/office/drawing/2014/main" id="{12CFD54E-BAD0-7146-97E7-329055AB54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05" y="0"/>
            <a:ext cx="4848590" cy="6858000"/>
          </a:xfrm>
          <a:prstGeom prst="rect">
            <a:avLst/>
          </a:prstGeom>
        </p:spPr>
      </p:pic>
      <p:pic>
        <p:nvPicPr>
          <p:cNvPr id="9" name="Afbeelding 8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AC317BC4-78AC-9920-8016-D2F64856D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5" y="4539979"/>
            <a:ext cx="1896838" cy="820975"/>
          </a:xfrm>
          <a:prstGeom prst="rect">
            <a:avLst/>
          </a:prstGeom>
        </p:spPr>
      </p:pic>
      <p:pic>
        <p:nvPicPr>
          <p:cNvPr id="13" name="Afbeelding 12" descr="Afbeelding met tekst, Lettertype, grafische vormgeving, Graphics&#10;&#10;Automatisch gegenereerde beschrijving">
            <a:extLst>
              <a:ext uri="{FF2B5EF4-FFF2-40B4-BE49-F238E27FC236}">
                <a16:creationId xmlns:a16="http://schemas.microsoft.com/office/drawing/2014/main" id="{BD3BDD25-7A92-2596-CDAE-547272E2C6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62" y="1423033"/>
            <a:ext cx="2076058" cy="167986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4953B8F-EE9B-E96D-02D1-084EFFF54D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8110" y="1440903"/>
          <a:ext cx="1241163" cy="17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2562075" imgH="3647898" progId="Acrobat.Document.DC">
                  <p:embed/>
                </p:oleObj>
              </mc:Choice>
              <mc:Fallback>
                <p:oleObj name="Acrobat Document" r:id="rId14" imgW="2562075" imgH="3647898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4953B8F-EE9B-E96D-02D1-084EFFF54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8110" y="1440903"/>
                        <a:ext cx="1241163" cy="176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F451C29-92B5-BA85-CAC3-BDF40C957D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9131" y="3917637"/>
          <a:ext cx="1316131" cy="150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066576" imgH="2362023" progId="Acrobat.Document.DC">
                  <p:embed/>
                </p:oleObj>
              </mc:Choice>
              <mc:Fallback>
                <p:oleObj name="Acrobat Document" r:id="rId16" imgW="2066576" imgH="2362023" progId="Acrobat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F451C29-92B5-BA85-CAC3-BDF40C957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99131" y="3917637"/>
                        <a:ext cx="1316131" cy="150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 descr="Afbeelding met Lettertype, tekst, logo, teken&#10;&#10;Automatisch gegenereerde beschrijving">
            <a:extLst>
              <a:ext uri="{FF2B5EF4-FFF2-40B4-BE49-F238E27FC236}">
                <a16:creationId xmlns:a16="http://schemas.microsoft.com/office/drawing/2014/main" id="{639425D3-AB8F-1018-7970-1C3719B128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" y="5153319"/>
            <a:ext cx="1581371" cy="160995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1668953-A8D0-D3E0-1879-39C29D05C3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342" y="1162375"/>
            <a:ext cx="20383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6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2059190" y="-11159"/>
            <a:ext cx="8073620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Bostoen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Sam - BE23-4164490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3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Afbeelding 3" descr="Afbeelding met buitenshuis, kleding, persoon, schoeisel&#10;&#10;Automatisch gegenereerde beschrijving">
            <a:extLst>
              <a:ext uri="{FF2B5EF4-FFF2-40B4-BE49-F238E27FC236}">
                <a16:creationId xmlns:a16="http://schemas.microsoft.com/office/drawing/2014/main" id="{5AE73DFE-C097-CBB2-7183-02016A370E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7" b="8000"/>
          <a:stretch/>
        </p:blipFill>
        <p:spPr>
          <a:xfrm>
            <a:off x="3524250" y="1988840"/>
            <a:ext cx="5143500" cy="486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893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vogel, duif, snavel&#10;&#10;Automatisch gegenereerde beschrijving">
            <a:extLst>
              <a:ext uri="{FF2B5EF4-FFF2-40B4-BE49-F238E27FC236}">
                <a16:creationId xmlns:a16="http://schemas.microsoft.com/office/drawing/2014/main" id="{DC363314-625F-2E79-6EE3-509988576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61" y="-8186"/>
            <a:ext cx="10299278" cy="686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258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B3099E0F-885B-4067-6175-2398BB3E0A3B}"/>
              </a:ext>
            </a:extLst>
          </p:cNvPr>
          <p:cNvSpPr/>
          <p:nvPr/>
        </p:nvSpPr>
        <p:spPr>
          <a:xfrm>
            <a:off x="1379003" y="-11159"/>
            <a:ext cx="9433993" cy="1754326"/>
          </a:xfrm>
          <a:prstGeom prst="rect">
            <a:avLst/>
          </a:prstGeom>
          <a:noFill/>
          <a:effectLst>
            <a:outerShdw blurRad="63500" dist="63500" dir="1800000" algn="tl" rotWithShape="0">
              <a:srgbClr val="002060">
                <a:alpha val="43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Brugmans</a:t>
            </a:r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 Sabrina - BE23-5050346</a:t>
            </a:r>
          </a:p>
          <a:p>
            <a:pPr algn="ctr"/>
            <a:r>
              <a:rPr lang="en-US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Medium Cond" panose="020B0606030402020204" pitchFamily="34" charset="0"/>
              </a:rPr>
              <a:t>Lot 4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Afbeelding 3" descr="Afbeelding met persoon, kleding, Menselijk gezicht, muur&#10;&#10;Automatisch gegenereerde beschrijving">
            <a:extLst>
              <a:ext uri="{FF2B5EF4-FFF2-40B4-BE49-F238E27FC236}">
                <a16:creationId xmlns:a16="http://schemas.microsoft.com/office/drawing/2014/main" id="{EEA1FAE6-E031-A89E-86D5-26E2616477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25451"/>
          <a:stretch/>
        </p:blipFill>
        <p:spPr>
          <a:xfrm rot="5400000">
            <a:off x="3612045" y="1234832"/>
            <a:ext cx="496790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845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1717</Words>
  <Application>Microsoft Office PowerPoint</Application>
  <PresentationFormat>Breedbeeld</PresentationFormat>
  <Paragraphs>312</Paragraphs>
  <Slides>68</Slides>
  <Notes>38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68</vt:i4>
      </vt:variant>
    </vt:vector>
  </HeadingPairs>
  <TitlesOfParts>
    <vt:vector size="75" baseType="lpstr">
      <vt:lpstr>Arial</vt:lpstr>
      <vt:lpstr>Arial Black</vt:lpstr>
      <vt:lpstr>Calibri</vt:lpstr>
      <vt:lpstr>Calibri Light</vt:lpstr>
      <vt:lpstr>Franklin Gothic Medium Cond</vt:lpstr>
      <vt:lpstr>Kantoorthema</vt:lpstr>
      <vt:lpstr>Acrobat Document</vt:lpstr>
      <vt:lpstr>PowerPoint-presentatie</vt:lpstr>
      <vt:lpstr>VERKOOP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Nationale Dagen KBDB Journées Nationales RFCB</vt:lpstr>
      <vt:lpstr>KLEINE ½ FOND JONGE DUIVEN 2023 PETIT ½ FOND PIGEONNEAUX 2023</vt:lpstr>
      <vt:lpstr>PowerPoint-presentatie</vt:lpstr>
      <vt:lpstr>PowerPoint-presentatie</vt:lpstr>
      <vt:lpstr>KLEINE ½ FOND OUDE &amp; JAARLINGEN 2023 PETIT ½ FOND VIEUX &amp; YEARLINGS 2023</vt:lpstr>
      <vt:lpstr>PowerPoint-presentatie</vt:lpstr>
      <vt:lpstr>PowerPoint-presentatie</vt:lpstr>
      <vt:lpstr>GROTE ½ FOND JONGE DUIVEN 2023 GRAND ½ FOND PIGEONNEAUX 2023</vt:lpstr>
      <vt:lpstr>PowerPoint-presentatie</vt:lpstr>
      <vt:lpstr>PowerPoint-presentatie</vt:lpstr>
      <vt:lpstr>GROTE ½ FOND OUDE &amp; JAARLINGEN 2023 GRAND ½ FOND VIEUX &amp; YEARLINGS 2023</vt:lpstr>
      <vt:lpstr>PowerPoint-presentatie</vt:lpstr>
      <vt:lpstr>PowerPoint-presentatie</vt:lpstr>
      <vt:lpstr>RHONEVALLEI OUDE 2023 LIGNE DU RHONE VIEUX 2023</vt:lpstr>
      <vt:lpstr>PowerPoint-presentatie</vt:lpstr>
      <vt:lpstr>PowerPoint-presentatie</vt:lpstr>
      <vt:lpstr>FOND JAARLINGEN 2023 FOND YEARLINGS 2023</vt:lpstr>
      <vt:lpstr>PowerPoint-presentatie</vt:lpstr>
      <vt:lpstr>PowerPoint-presentatie</vt:lpstr>
      <vt:lpstr>FOND OUDE DUIVEN 2023 FOND VIEUX PIGEONS 2023</vt:lpstr>
      <vt:lpstr>PowerPoint-presentatie</vt:lpstr>
      <vt:lpstr>PowerPoint-presentatie</vt:lpstr>
      <vt:lpstr>GROTE FOND JAARLINGEN 2023 GRAND FOND YEARLINGS 2023</vt:lpstr>
      <vt:lpstr>PowerPoint-presentatie</vt:lpstr>
      <vt:lpstr>PowerPoint-presentatie</vt:lpstr>
      <vt:lpstr>GROTE FOND OUDE DUIVEN 2023 GRAND FOND VIEUX PIGEONS 2023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Eric Dubois</dc:creator>
  <cp:lastModifiedBy>Eric Dubois</cp:lastModifiedBy>
  <cp:revision>1</cp:revision>
  <dcterms:created xsi:type="dcterms:W3CDTF">2023-11-11T22:41:12Z</dcterms:created>
  <dcterms:modified xsi:type="dcterms:W3CDTF">2023-11-11T22:42:36Z</dcterms:modified>
</cp:coreProperties>
</file>