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01"/>
  </p:notesMasterIdLst>
  <p:sldIdLst>
    <p:sldId id="385" r:id="rId2"/>
    <p:sldId id="463" r:id="rId3"/>
    <p:sldId id="452" r:id="rId4"/>
    <p:sldId id="288" r:id="rId5"/>
    <p:sldId id="472" r:id="rId6"/>
    <p:sldId id="500" r:id="rId7"/>
    <p:sldId id="421" r:id="rId8"/>
    <p:sldId id="473" r:id="rId9"/>
    <p:sldId id="501" r:id="rId10"/>
    <p:sldId id="422" r:id="rId11"/>
    <p:sldId id="474" r:id="rId12"/>
    <p:sldId id="502" r:id="rId13"/>
    <p:sldId id="297" r:id="rId14"/>
    <p:sldId id="475" r:id="rId15"/>
    <p:sldId id="503" r:id="rId16"/>
    <p:sldId id="298" r:id="rId17"/>
    <p:sldId id="476" r:id="rId18"/>
    <p:sldId id="504" r:id="rId19"/>
    <p:sldId id="300" r:id="rId20"/>
    <p:sldId id="477" r:id="rId21"/>
    <p:sldId id="505" r:id="rId22"/>
    <p:sldId id="301" r:id="rId23"/>
    <p:sldId id="478" r:id="rId24"/>
    <p:sldId id="506" r:id="rId25"/>
    <p:sldId id="304" r:id="rId26"/>
    <p:sldId id="479" r:id="rId27"/>
    <p:sldId id="507" r:id="rId28"/>
    <p:sldId id="303" r:id="rId29"/>
    <p:sldId id="480" r:id="rId30"/>
    <p:sldId id="508" r:id="rId31"/>
    <p:sldId id="302" r:id="rId32"/>
    <p:sldId id="481" r:id="rId33"/>
    <p:sldId id="509" r:id="rId34"/>
    <p:sldId id="305" r:id="rId35"/>
    <p:sldId id="482" r:id="rId36"/>
    <p:sldId id="510" r:id="rId37"/>
    <p:sldId id="306" r:id="rId38"/>
    <p:sldId id="483" r:id="rId39"/>
    <p:sldId id="511" r:id="rId40"/>
    <p:sldId id="423" r:id="rId41"/>
    <p:sldId id="484" r:id="rId42"/>
    <p:sldId id="512" r:id="rId43"/>
    <p:sldId id="424" r:id="rId44"/>
    <p:sldId id="514" r:id="rId45"/>
    <p:sldId id="513" r:id="rId46"/>
    <p:sldId id="312" r:id="rId47"/>
    <p:sldId id="486" r:id="rId48"/>
    <p:sldId id="515" r:id="rId49"/>
    <p:sldId id="313" r:id="rId50"/>
    <p:sldId id="487" r:id="rId51"/>
    <p:sldId id="516" r:id="rId52"/>
    <p:sldId id="310" r:id="rId53"/>
    <p:sldId id="488" r:id="rId54"/>
    <p:sldId id="517" r:id="rId55"/>
    <p:sldId id="455" r:id="rId56"/>
    <p:sldId id="454" r:id="rId57"/>
    <p:sldId id="519" r:id="rId58"/>
    <p:sldId id="456" r:id="rId59"/>
    <p:sldId id="468" r:id="rId60"/>
    <p:sldId id="520" r:id="rId61"/>
    <p:sldId id="314" r:id="rId62"/>
    <p:sldId id="489" r:id="rId63"/>
    <p:sldId id="521" r:id="rId64"/>
    <p:sldId id="315" r:id="rId65"/>
    <p:sldId id="490" r:id="rId66"/>
    <p:sldId id="522" r:id="rId67"/>
    <p:sldId id="453" r:id="rId68"/>
    <p:sldId id="491" r:id="rId69"/>
    <p:sldId id="523" r:id="rId70"/>
    <p:sldId id="316" r:id="rId71"/>
    <p:sldId id="492" r:id="rId72"/>
    <p:sldId id="524" r:id="rId73"/>
    <p:sldId id="318" r:id="rId74"/>
    <p:sldId id="493" r:id="rId75"/>
    <p:sldId id="525" r:id="rId76"/>
    <p:sldId id="319" r:id="rId77"/>
    <p:sldId id="494" r:id="rId78"/>
    <p:sldId id="526" r:id="rId79"/>
    <p:sldId id="320" r:id="rId80"/>
    <p:sldId id="495" r:id="rId81"/>
    <p:sldId id="527" r:id="rId82"/>
    <p:sldId id="321" r:id="rId83"/>
    <p:sldId id="496" r:id="rId84"/>
    <p:sldId id="528" r:id="rId85"/>
    <p:sldId id="386" r:id="rId86"/>
    <p:sldId id="497" r:id="rId87"/>
    <p:sldId id="529" r:id="rId88"/>
    <p:sldId id="457" r:id="rId89"/>
    <p:sldId id="498" r:id="rId90"/>
    <p:sldId id="530" r:id="rId91"/>
    <p:sldId id="458" r:id="rId92"/>
    <p:sldId id="499" r:id="rId93"/>
    <p:sldId id="531" r:id="rId94"/>
    <p:sldId id="272" r:id="rId95"/>
    <p:sldId id="532" r:id="rId96"/>
    <p:sldId id="533" r:id="rId97"/>
    <p:sldId id="459" r:id="rId98"/>
    <p:sldId id="460" r:id="rId99"/>
    <p:sldId id="462" r:id="rId100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17" autoAdjust="0"/>
    <p:restoredTop sz="94485" autoAdjust="0"/>
  </p:normalViewPr>
  <p:slideViewPr>
    <p:cSldViewPr>
      <p:cViewPr varScale="1">
        <p:scale>
          <a:sx n="80" d="100"/>
          <a:sy n="80" d="100"/>
        </p:scale>
        <p:origin x="132" y="1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B8CFFD-6507-45C0-8466-894E843CF55A}" type="datetimeFigureOut">
              <a:rPr lang="nl-BE" smtClean="0"/>
              <a:pPr/>
              <a:t>18/03/2023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78A1FC-B79E-496F-8C00-2AD6B5C2AF2C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46299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847246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31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942575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34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449375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37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529162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40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603282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43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20422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46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418893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49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067557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52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513315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56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811314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58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54665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757910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61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9721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64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363640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67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06521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70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668625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73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347185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76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592630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79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368749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82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329348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85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835363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88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493793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661475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91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303102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8B755-A28F-4641-AE7D-CA20DB6E9C56}" type="slidenum">
              <a:rPr lang="nl-NL" smtClean="0"/>
              <a:t>97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66145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13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925711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16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561757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19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713998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22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543012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25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220489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28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61732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17" name="Ondertitel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nl-NL"/>
              <a:t>Klik om het opmaakprofiel van de modelondertitel te bewerken</a:t>
            </a:r>
            <a:endParaRPr kumimoji="0" lang="en-US"/>
          </a:p>
        </p:txBody>
      </p:sp>
      <p:sp>
        <p:nvSpPr>
          <p:cNvPr id="30" name="Tijdelijke aanduiding voor datum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9686C-67FF-4B08-86FB-282C072CC967}" type="datetimeFigureOut">
              <a:rPr lang="nl-BE" smtClean="0"/>
              <a:pPr/>
              <a:t>18/03/2023</a:t>
            </a:fld>
            <a:endParaRPr lang="nl-BE"/>
          </a:p>
        </p:txBody>
      </p:sp>
      <p:sp>
        <p:nvSpPr>
          <p:cNvPr id="19" name="Tijdelijke aanduiding voor voettekst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27" name="Tijdelijke aanduiding voor dianumm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90CDE-12D6-41B8-AE62-442C48CE888B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9686C-67FF-4B08-86FB-282C072CC967}" type="datetimeFigureOut">
              <a:rPr lang="nl-BE" smtClean="0"/>
              <a:pPr/>
              <a:t>18/03/2023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90CDE-12D6-41B8-AE62-442C48CE888B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9686C-67FF-4B08-86FB-282C072CC967}" type="datetimeFigureOut">
              <a:rPr lang="nl-BE" smtClean="0"/>
              <a:pPr/>
              <a:t>18/03/2023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90CDE-12D6-41B8-AE62-442C48CE888B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9686C-67FF-4B08-86FB-282C072CC967}" type="datetimeFigureOut">
              <a:rPr lang="nl-BE" smtClean="0"/>
              <a:pPr/>
              <a:t>18/03/2023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90CDE-12D6-41B8-AE62-442C48CE888B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9686C-67FF-4B08-86FB-282C072CC967}" type="datetimeFigureOut">
              <a:rPr lang="nl-BE" smtClean="0"/>
              <a:pPr/>
              <a:t>18/03/2023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90CDE-12D6-41B8-AE62-442C48CE888B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9686C-67FF-4B08-86FB-282C072CC967}" type="datetimeFigureOut">
              <a:rPr lang="nl-BE" smtClean="0"/>
              <a:pPr/>
              <a:t>18/03/2023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90CDE-12D6-41B8-AE62-442C48CE888B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nl-NL"/>
              <a:t>Klik om de modelstijlen te bewerken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nl-NL"/>
              <a:t>Klik om de modelstijlen te bewerken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9686C-67FF-4B08-86FB-282C072CC967}" type="datetimeFigureOut">
              <a:rPr lang="nl-BE" smtClean="0"/>
              <a:pPr/>
              <a:t>18/03/2023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90CDE-12D6-41B8-AE62-442C48CE888B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9686C-67FF-4B08-86FB-282C072CC967}" type="datetimeFigureOut">
              <a:rPr lang="nl-BE" smtClean="0"/>
              <a:pPr/>
              <a:t>18/03/2023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90CDE-12D6-41B8-AE62-442C48CE888B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9686C-67FF-4B08-86FB-282C072CC967}" type="datetimeFigureOut">
              <a:rPr lang="nl-BE" smtClean="0"/>
              <a:pPr/>
              <a:t>18/03/2023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90CDE-12D6-41B8-AE62-442C48CE888B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9686C-67FF-4B08-86FB-282C072CC967}" type="datetimeFigureOut">
              <a:rPr lang="nl-BE" smtClean="0"/>
              <a:pPr/>
              <a:t>18/03/2023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90CDE-12D6-41B8-AE62-442C48CE888B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met één afgeknipte en afgeronde hoek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Rechthoekige driehoek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9686C-67FF-4B08-86FB-282C072CC967}" type="datetimeFigureOut">
              <a:rPr lang="nl-BE" smtClean="0"/>
              <a:pPr/>
              <a:t>18/03/2023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87990CDE-12D6-41B8-AE62-442C48CE888B}" type="slidenum">
              <a:rPr lang="nl-BE" smtClean="0"/>
              <a:pPr/>
              <a:t>‹nr.›</a:t>
            </a:fld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nl-NL"/>
              <a:t>Klik op het pictogram als u een afbeelding wilt toevoegen</a:t>
            </a:r>
            <a:endParaRPr kumimoji="0" lang="en-US" dirty="0"/>
          </a:p>
        </p:txBody>
      </p:sp>
      <p:sp>
        <p:nvSpPr>
          <p:cNvPr id="10" name="Vrije v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Vrije v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7000">
              <a:srgbClr val="FFFF66"/>
            </a:gs>
            <a:gs pos="66000">
              <a:srgbClr val="FFFF66"/>
            </a:gs>
            <a:gs pos="6000">
              <a:srgbClr val="FF0000">
                <a:lumMod val="100000"/>
              </a:srgbClr>
            </a:gs>
            <a:gs pos="98000">
              <a:schemeClr val="tx1">
                <a:lumMod val="85000"/>
                <a:lumOff val="15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rije v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Vrije v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jdelijke aanduiding voor titel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0" name="Tijdelijke aanduiding voor tekst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nl-NL"/>
              <a:t>Klik om de modelstijlen te bewerken</a:t>
            </a:r>
          </a:p>
          <a:p>
            <a:pPr lvl="1" eaLnBrk="1" latinLnBrk="0" hangingPunct="1"/>
            <a:r>
              <a:rPr kumimoji="0" lang="nl-NL"/>
              <a:t>Tweede niveau</a:t>
            </a:r>
          </a:p>
          <a:p>
            <a:pPr lvl="2" eaLnBrk="1" latinLnBrk="0" hangingPunct="1"/>
            <a:r>
              <a:rPr kumimoji="0" lang="nl-NL"/>
              <a:t>Derde niveau</a:t>
            </a:r>
          </a:p>
          <a:p>
            <a:pPr lvl="3" eaLnBrk="1" latinLnBrk="0" hangingPunct="1"/>
            <a:r>
              <a:rPr kumimoji="0" lang="nl-NL"/>
              <a:t>Vierde niveau</a:t>
            </a:r>
          </a:p>
          <a:p>
            <a:pPr lvl="4" eaLnBrk="1" latinLnBrk="0" hangingPunct="1"/>
            <a:r>
              <a:rPr kumimoji="0" lang="nl-NL"/>
              <a:t>Vijfde niveau</a:t>
            </a:r>
            <a:endParaRPr kumimoji="0" lang="en-US"/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299686C-67FF-4B08-86FB-282C072CC967}" type="datetimeFigureOut">
              <a:rPr lang="nl-BE" smtClean="0"/>
              <a:pPr/>
              <a:t>18/03/2023</a:t>
            </a:fld>
            <a:endParaRPr lang="nl-BE"/>
          </a:p>
        </p:txBody>
      </p:sp>
      <p:sp>
        <p:nvSpPr>
          <p:cNvPr id="22" name="Tijdelijke aanduiding voor voettekst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7990CDE-12D6-41B8-AE62-442C48CE888B}" type="slidenum">
              <a:rPr lang="nl-BE" smtClean="0"/>
              <a:pPr/>
              <a:t>‹nr.›</a:t>
            </a:fld>
            <a:endParaRPr lang="nl-BE"/>
          </a:p>
        </p:txBody>
      </p:sp>
      <p:grpSp>
        <p:nvGrpSpPr>
          <p:cNvPr id="2" name="Groe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Vrije v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  <p:sp>
          <p:nvSpPr>
            <p:cNvPr id="13" name="Vrije v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2.emf"/><Relationship Id="rId18" Type="http://schemas.openxmlformats.org/officeDocument/2006/relationships/image" Target="../media/image16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7.jpeg"/><Relationship Id="rId12" Type="http://schemas.openxmlformats.org/officeDocument/2006/relationships/oleObject" Target="../embeddings/oleObject2.bin"/><Relationship Id="rId17" Type="http://schemas.openxmlformats.org/officeDocument/2006/relationships/image" Target="../media/image15.png"/><Relationship Id="rId2" Type="http://schemas.openxmlformats.org/officeDocument/2006/relationships/image" Target="../media/image3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png"/><Relationship Id="rId15" Type="http://schemas.openxmlformats.org/officeDocument/2006/relationships/image" Target="../media/image13.emf"/><Relationship Id="rId10" Type="http://schemas.openxmlformats.org/officeDocument/2006/relationships/image" Target="../media/image10.png"/><Relationship Id="rId19" Type="http://schemas.openxmlformats.org/officeDocument/2006/relationships/image" Target="../media/image17.jpeg"/><Relationship Id="rId4" Type="http://schemas.openxmlformats.org/officeDocument/2006/relationships/image" Target="../media/image4.emf"/><Relationship Id="rId9" Type="http://schemas.openxmlformats.org/officeDocument/2006/relationships/image" Target="../media/image9.png"/><Relationship Id="rId14" Type="http://schemas.openxmlformats.org/officeDocument/2006/relationships/oleObject" Target="../embeddings/oleObject3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60.jp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jpeg"/><Relationship Id="rId4" Type="http://schemas.openxmlformats.org/officeDocument/2006/relationships/image" Target="../media/image5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gif"/><Relationship Id="rId3" Type="http://schemas.openxmlformats.org/officeDocument/2006/relationships/image" Target="../media/image22.gif"/><Relationship Id="rId7" Type="http://schemas.openxmlformats.org/officeDocument/2006/relationships/image" Target="../media/image89.gif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gif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jp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2.emf"/><Relationship Id="rId18" Type="http://schemas.openxmlformats.org/officeDocument/2006/relationships/image" Target="../media/image16.png"/><Relationship Id="rId3" Type="http://schemas.openxmlformats.org/officeDocument/2006/relationships/oleObject" Target="../embeddings/oleObject4.bin"/><Relationship Id="rId7" Type="http://schemas.openxmlformats.org/officeDocument/2006/relationships/image" Target="../media/image7.jpeg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15.png"/><Relationship Id="rId2" Type="http://schemas.openxmlformats.org/officeDocument/2006/relationships/image" Target="../media/image3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png"/><Relationship Id="rId15" Type="http://schemas.openxmlformats.org/officeDocument/2006/relationships/image" Target="../media/image13.emf"/><Relationship Id="rId10" Type="http://schemas.openxmlformats.org/officeDocument/2006/relationships/image" Target="../media/image10.png"/><Relationship Id="rId19" Type="http://schemas.openxmlformats.org/officeDocument/2006/relationships/image" Target="../media/image17.jpeg"/><Relationship Id="rId4" Type="http://schemas.openxmlformats.org/officeDocument/2006/relationships/image" Target="../media/image4.emf"/><Relationship Id="rId9" Type="http://schemas.openxmlformats.org/officeDocument/2006/relationships/image" Target="../media/image9.png"/><Relationship Id="rId14" Type="http://schemas.openxmlformats.org/officeDocument/2006/relationships/oleObject" Target="../embeddings/oleObject6.bin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>
            <a:extLst>
              <a:ext uri="{FF2B5EF4-FFF2-40B4-BE49-F238E27FC236}">
                <a16:creationId xmlns:a16="http://schemas.microsoft.com/office/drawing/2014/main" id="{B714B75A-174B-4F35-ABEA-CC2D39FCF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579" y="4080180"/>
            <a:ext cx="3099917" cy="194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A3D144EB-8B8D-196B-8E7E-96066EB31A1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5618818"/>
              </p:ext>
            </p:extLst>
          </p:nvPr>
        </p:nvGraphicFramePr>
        <p:xfrm>
          <a:off x="150960" y="5157674"/>
          <a:ext cx="1790422" cy="2533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5667126" imgH="8019873" progId="Acrobat.Document.DC">
                  <p:embed/>
                </p:oleObj>
              </mc:Choice>
              <mc:Fallback>
                <p:oleObj name="Acrobat Document" r:id="rId3" imgW="5667126" imgH="8019873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0960" y="5157674"/>
                        <a:ext cx="1790422" cy="25334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0" name="Afbeelding 39">
            <a:extLst>
              <a:ext uri="{FF2B5EF4-FFF2-40B4-BE49-F238E27FC236}">
                <a16:creationId xmlns:a16="http://schemas.microsoft.com/office/drawing/2014/main" id="{C94BDB1D-7FA0-462B-B243-DC2A5F07F0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5" y="2603286"/>
            <a:ext cx="2203891" cy="1189738"/>
          </a:xfrm>
          <a:prstGeom prst="rect">
            <a:avLst/>
          </a:prstGeom>
        </p:spPr>
      </p:pic>
      <p:pic>
        <p:nvPicPr>
          <p:cNvPr id="10" name="Afbeelding 9" descr="Afbeelding met logo&#10;&#10;Automatisch gegenereerde beschrijving">
            <a:extLst>
              <a:ext uri="{FF2B5EF4-FFF2-40B4-BE49-F238E27FC236}">
                <a16:creationId xmlns:a16="http://schemas.microsoft.com/office/drawing/2014/main" id="{D6D59F5F-EE98-FCFA-50B0-4DF286C90D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935" y="3695310"/>
            <a:ext cx="1391174" cy="1385032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EA3DDEEF-EFA1-4AC5-8D35-204A01BAA9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32" y="164225"/>
            <a:ext cx="2798832" cy="968947"/>
          </a:xfrm>
          <a:prstGeom prst="rect">
            <a:avLst/>
          </a:prstGeom>
        </p:spPr>
      </p:pic>
      <p:pic>
        <p:nvPicPr>
          <p:cNvPr id="38" name="Afbeelding 37" descr="Afbeelding met tekst&#10;&#10;Automatisch gegenereerde beschrijving">
            <a:extLst>
              <a:ext uri="{FF2B5EF4-FFF2-40B4-BE49-F238E27FC236}">
                <a16:creationId xmlns:a16="http://schemas.microsoft.com/office/drawing/2014/main" id="{A7192D57-3BED-4BEC-B09F-28128C6EFE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616" y="2229208"/>
            <a:ext cx="1529915" cy="968947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7D21D65C-E19F-5550-76CF-25FC7D7096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4267" y="13472"/>
            <a:ext cx="4848820" cy="6858000"/>
          </a:xfrm>
          <a:prstGeom prst="rect">
            <a:avLst/>
          </a:prstGeom>
        </p:spPr>
      </p:pic>
      <p:pic>
        <p:nvPicPr>
          <p:cNvPr id="4" name="Afbeelding 3" descr="Afbeelding met logo&#10;&#10;Automatisch gegenereerde beschrijving">
            <a:extLst>
              <a:ext uri="{FF2B5EF4-FFF2-40B4-BE49-F238E27FC236}">
                <a16:creationId xmlns:a16="http://schemas.microsoft.com/office/drawing/2014/main" id="{BD739768-79D6-7CDE-D7B6-DA33AA1E9E6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8194" y="2531895"/>
            <a:ext cx="2246454" cy="2246454"/>
          </a:xfrm>
          <a:prstGeom prst="rect">
            <a:avLst/>
          </a:prstGeom>
        </p:spPr>
      </p:pic>
      <p:pic>
        <p:nvPicPr>
          <p:cNvPr id="6" name="Afbeelding 5" descr="Afbeelding met logo&#10;&#10;Automatisch gegenereerde beschrijving">
            <a:extLst>
              <a:ext uri="{FF2B5EF4-FFF2-40B4-BE49-F238E27FC236}">
                <a16:creationId xmlns:a16="http://schemas.microsoft.com/office/drawing/2014/main" id="{A7FCF7AC-26D8-CF59-9143-D7E6A87FDBF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897" y="115009"/>
            <a:ext cx="2662977" cy="1242823"/>
          </a:xfrm>
          <a:prstGeom prst="rect">
            <a:avLst/>
          </a:prstGeom>
        </p:spPr>
      </p:pic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D1E46B9A-CF58-DCCF-C4D0-1415ABBD0E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8002992"/>
              </p:ext>
            </p:extLst>
          </p:nvPr>
        </p:nvGraphicFramePr>
        <p:xfrm>
          <a:off x="9958386" y="1203026"/>
          <a:ext cx="1826854" cy="13288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2" imgW="14849425" imgH="10801350" progId="Acrobat.Document.DC">
                  <p:embed/>
                </p:oleObj>
              </mc:Choice>
              <mc:Fallback>
                <p:oleObj name="Acrobat Document" r:id="rId12" imgW="14849425" imgH="1080135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9958386" y="1203026"/>
                        <a:ext cx="1826854" cy="13288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07D82557-E8F1-90F0-886B-29349586644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3953143"/>
              </p:ext>
            </p:extLst>
          </p:nvPr>
        </p:nvGraphicFramePr>
        <p:xfrm>
          <a:off x="-42765" y="1135134"/>
          <a:ext cx="2452699" cy="10510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4" imgW="13335000" imgH="5714867" progId="Acrobat.Document.DC">
                  <p:embed/>
                </p:oleObj>
              </mc:Choice>
              <mc:Fallback>
                <p:oleObj name="Acrobat Document" r:id="rId14" imgW="13335000" imgH="5714867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-42765" y="1135134"/>
                        <a:ext cx="2452699" cy="10510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Afbeelding 11" descr="Afbeelding met tekst&#10;&#10;Automatisch gegenereerde beschrijving">
            <a:extLst>
              <a:ext uri="{FF2B5EF4-FFF2-40B4-BE49-F238E27FC236}">
                <a16:creationId xmlns:a16="http://schemas.microsoft.com/office/drawing/2014/main" id="{CC325375-7CA7-9B73-48FE-123D9DE27F5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5780" y="2603285"/>
            <a:ext cx="2345641" cy="820974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37EFA438-EF90-FBBA-FD5B-DDEB52ED489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74" y="3793024"/>
            <a:ext cx="4637925" cy="659385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E1D06BC9-2352-D6DD-57A4-37F314E6DBC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479" y="5594888"/>
            <a:ext cx="2971157" cy="855507"/>
          </a:xfrm>
          <a:prstGeom prst="rect">
            <a:avLst/>
          </a:prstGeom>
        </p:spPr>
      </p:pic>
      <p:pic>
        <p:nvPicPr>
          <p:cNvPr id="21" name="Afbeelding 20" descr="Afbeelding met tekst, clipart, bord, tafelgerei&#10;&#10;Automatisch gegenereerde beschrijving">
            <a:extLst>
              <a:ext uri="{FF2B5EF4-FFF2-40B4-BE49-F238E27FC236}">
                <a16:creationId xmlns:a16="http://schemas.microsoft.com/office/drawing/2014/main" id="{7CE929F3-FB4B-C85A-1A22-D2147B6A613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070" y="4357471"/>
            <a:ext cx="1542566" cy="109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44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7328" y="0"/>
            <a:ext cx="12144672" cy="1368152"/>
          </a:xfrm>
        </p:spPr>
        <p:txBody>
          <a:bodyPr anchor="ctr" anchorCtr="0">
            <a:normAutofit/>
          </a:bodyPr>
          <a:lstStyle/>
          <a:p>
            <a:pPr algn="ctr"/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AS-DUIF SNELHEID JAARLINGEN 2022</a:t>
            </a:r>
            <a:b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AS-PIGEON VITESSE YEARLINGS 2022</a:t>
            </a:r>
            <a:endParaRPr lang="nl-BE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528237" y="2852936"/>
            <a:ext cx="5880039" cy="4218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Loock M. - De Laet J.	   Vilvoorde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Vinckx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Alfons &amp; Ceusters S.	   Nieuwrode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Goemaere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Jose &amp; Gustave	  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Havinnes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Fontaine Alphonse	   Saint-Denis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Renterghem Bernard	  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Pipaix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Vugt - Donckers	   Lille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Antoine Jean-Claude	   Saint-Martin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Engelen Ludo		  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Kuringen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Mebis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Bex		   Alken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Brys -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Cleys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  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Rupelmonde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Claes Jacques		   Vlezenbeek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Gheenens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Delbecq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  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Mainvault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Geysen - Van de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Locht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   Sint-Job-in-'t-Goor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Lismont Emiel		  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Budingen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756726" y="1085634"/>
            <a:ext cx="89070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fr-FR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Dehon</a:t>
            </a:r>
            <a:r>
              <a:rPr lang="fr-FR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</a:t>
            </a:r>
            <a:r>
              <a:rPr lang="fr-FR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Demonseau</a:t>
            </a:r>
            <a:r>
              <a:rPr lang="fr-FR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</a:t>
            </a:r>
            <a:r>
              <a:rPr lang="fr-FR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Thulin</a:t>
            </a:r>
            <a:endParaRPr lang="fr-FR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fr-FR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Dehon</a:t>
            </a:r>
            <a:r>
              <a:rPr lang="fr-FR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</a:t>
            </a:r>
            <a:r>
              <a:rPr lang="fr-FR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Demonseau</a:t>
            </a:r>
            <a:r>
              <a:rPr lang="fr-FR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</a:t>
            </a:r>
            <a:r>
              <a:rPr lang="fr-FR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Thulin</a:t>
            </a:r>
            <a:endParaRPr lang="fr-FR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fr-FR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Dehon</a:t>
            </a:r>
            <a:r>
              <a:rPr lang="fr-FR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</a:t>
            </a:r>
            <a:r>
              <a:rPr lang="fr-FR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Demonseau</a:t>
            </a:r>
            <a:r>
              <a:rPr lang="fr-FR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</a:t>
            </a:r>
            <a:r>
              <a:rPr lang="fr-FR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Thulin</a:t>
            </a:r>
            <a:endParaRPr lang="fr-FR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6014536" y="2852936"/>
            <a:ext cx="7130962" cy="4474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18.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Chiacchietta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Paolo	Quaregnon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19. Seghers Tim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Zegelsem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20.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Gheenens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Delbecq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Mainvault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21. Laurens Henri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Lippelo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22.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Dehon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Demonseau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Thulin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23. Hendrix Albert		Meeuwen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24. Van Loock M. - De Laet J.	Vilvoorde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25.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Mercier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Jules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Auvelais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26. Deridder - Van Den Brande	Liedekerke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27.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Rubais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Johan et Jean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Ecaussinnes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28.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Dehon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Demonseau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Thulin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29. Van Massenhoven Kris	Retie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30. Van Vugt - Donckers	Lille</a:t>
            </a:r>
          </a:p>
          <a:p>
            <a:pPr>
              <a:lnSpc>
                <a:spcPct val="150000"/>
              </a:lnSpc>
            </a:pP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12"/>
            </a:pPr>
            <a:endParaRPr lang="nl-BE" sz="11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123D9318-6674-4792-AA72-462896FFED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61" y="2285481"/>
            <a:ext cx="417731" cy="56745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133222BE-9A3E-497D-BC61-4245312C6A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61" y="1675447"/>
            <a:ext cx="417731" cy="56745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3F42AA8E-F4D7-4608-B25C-0955E4D3A5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98" y="1085635"/>
            <a:ext cx="417635" cy="5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50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persoon, staan, poseren&#10;&#10;Automatisch gegenereerde beschrijving">
            <a:extLst>
              <a:ext uri="{FF2B5EF4-FFF2-40B4-BE49-F238E27FC236}">
                <a16:creationId xmlns:a16="http://schemas.microsoft.com/office/drawing/2014/main" id="{AC049312-A0EC-FAF0-444A-66AFE53051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1" b="38450"/>
          <a:stretch/>
        </p:blipFill>
        <p:spPr>
          <a:xfrm>
            <a:off x="952500" y="1340768"/>
            <a:ext cx="10287000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3538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overdekt, plafond, groep&#10;&#10;Automatisch gegenereerde beschrijving">
            <a:extLst>
              <a:ext uri="{FF2B5EF4-FFF2-40B4-BE49-F238E27FC236}">
                <a16:creationId xmlns:a16="http://schemas.microsoft.com/office/drawing/2014/main" id="{CB61F417-2E80-9629-572E-2EE2A90690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51" b="12201"/>
          <a:stretch/>
        </p:blipFill>
        <p:spPr>
          <a:xfrm>
            <a:off x="1055440" y="1376772"/>
            <a:ext cx="10287000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6510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7328" y="0"/>
            <a:ext cx="12144672" cy="1368152"/>
          </a:xfrm>
        </p:spPr>
        <p:txBody>
          <a:bodyPr anchor="ctr" anchorCtr="0">
            <a:normAutofit/>
          </a:bodyPr>
          <a:lstStyle/>
          <a:p>
            <a:pPr algn="ctr"/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AS-DUIF SNELHEID OUDE 2022</a:t>
            </a:r>
            <a:b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AS-PIGEON VITESSE VIEUX 2022</a:t>
            </a:r>
            <a:endParaRPr lang="nl-BE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528237" y="2852936"/>
            <a:ext cx="5880039" cy="4218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Custers Henri		Meeuwen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Renterghem Bernard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Pipaix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Ghijs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Roger &amp; Zoon Michael	Kruibeke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Deridder - Van Den Brande	Liedekerke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Sapin Denis		Incourt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Renterghem Bernard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Pipaix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Legros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Rene		Verlaine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Coone Robbe &amp;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Francky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Ledegem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Legros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Rene		Verlaine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Mees Jan		Heverlee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Hemeleers Alex		Duisburg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Legros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Rene		Verlaine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Tombus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Vincent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Sauvenière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Chiacchietta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Paolo	Quaregnon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756726" y="1085634"/>
            <a:ext cx="89070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 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Martelaere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Eddy		Gavere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Uytterhoeven Kurt		Opglabbeek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Chiacchietta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Paolo		Quaregnon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6014536" y="2852936"/>
            <a:ext cx="7130962" cy="3920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18. Denil Herman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Brussegem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19. De Witte Gerard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Tongre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-Saint-Martin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20. Godsdeel Ludo		Hoeilaart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21.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Mercier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Jules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Auvelais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22. Mees Jan		Heverlee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23. Sapin Denis		Incourt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24. Philippens Pierre		's Gravenvoeren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25.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Chiacchietta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Paolo	Quaregnon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26.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Ghijs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Roger &amp; Zoon Michael	Kruibeke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27.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Murez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Marichal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Albert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Wadelincourt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28. Goethals Luc		Villers-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Perwin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29. Mees Jan		Heverlee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30.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Dictus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Martens		Meer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12"/>
            </a:pPr>
            <a:endParaRPr lang="nl-BE" sz="11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8F488593-EB8B-44C7-BC03-E06C45783A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869" y="2284335"/>
            <a:ext cx="417731" cy="56745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90A20F0E-007F-4CE5-BB11-D3E428CF5C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869" y="1674301"/>
            <a:ext cx="417731" cy="56745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73FC22CB-4CDC-429F-8B6D-F1FFD3247B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906" y="1084489"/>
            <a:ext cx="417635" cy="5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94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teken, staan, lezen&#10;&#10;Automatisch gegenereerde beschrijving">
            <a:extLst>
              <a:ext uri="{FF2B5EF4-FFF2-40B4-BE49-F238E27FC236}">
                <a16:creationId xmlns:a16="http://schemas.microsoft.com/office/drawing/2014/main" id="{4FD9AAA8-EFD4-5DBF-D275-A66623820B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8027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overdekt, groep, poseren&#10;&#10;Automatisch gegenereerde beschrijving">
            <a:extLst>
              <a:ext uri="{FF2B5EF4-FFF2-40B4-BE49-F238E27FC236}">
                <a16:creationId xmlns:a16="http://schemas.microsoft.com/office/drawing/2014/main" id="{46B84938-476E-5B2B-AA46-6B2ACFF7F1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50" b="11150"/>
          <a:stretch/>
        </p:blipFill>
        <p:spPr>
          <a:xfrm>
            <a:off x="952500" y="1556792"/>
            <a:ext cx="10287000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9457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7328" y="0"/>
            <a:ext cx="12144672" cy="1368152"/>
          </a:xfrm>
        </p:spPr>
        <p:txBody>
          <a:bodyPr anchor="ctr" anchorCtr="0">
            <a:normAutofit/>
          </a:bodyPr>
          <a:lstStyle/>
          <a:p>
            <a:pPr algn="ctr"/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AS-DUIF KLEINE ½ FOND JONGE DUIVEN 2022</a:t>
            </a:r>
            <a:b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AS-PIGEON PETIT ½ FOND PIGEONNEAUX 2022</a:t>
            </a:r>
            <a:endParaRPr lang="nl-BE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528237" y="2852936"/>
            <a:ext cx="5880039" cy="4218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Delhez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Didier		Soumagne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Team Hooymans WVL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Desselgem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Thys Nick &amp; Roger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Hallaar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BDS/De Clerck		Meulebeke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Hekken Willy		Lier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Verstrepen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Jos en Bart	Westerlo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Delhez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Didier		Soumagne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Claeskens Joseph	Sint-Lambrechts-Herk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Campe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François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Beverst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Hens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Jos		Zoersel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Ringoet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Bob		Berlare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Debacker Chris		Beveren(Leie)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Deruyck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Bart		Oostrozebeke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Verheyen Louis		Scherpenheuvel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756726" y="1085634"/>
            <a:ext cx="89070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Vanhee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A. + M.			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Wervik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Thys Nick &amp; Roger		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Hallaar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Francois-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Delporte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Wadelincourt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6014536" y="2852936"/>
            <a:ext cx="7130962" cy="4474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18. Van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Sterthem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Rufin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Nederzwalm-Hermelgem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19.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Vancoillie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Johan &amp; Marc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Hulste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20.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Lesage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Paul		Nieuwpoort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21.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Saverwijns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John &amp; Els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Lievegem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22. Debacker Chris		Beveren(Leie)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23. Vanmeert Roger &amp; Koen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Zelem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24. Verstraete Kristof		Wielsbeke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25. Verstraete Kristof		Wielsbeke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26.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Heggermont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Laurens	Ingelmunster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27. Van Landuyt Peter	Aalter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28. Debacker Chris		Beveren(Leie)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29.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Schroyen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Stockmans	Heusden (Limb.)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30. Stas Rudi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Munsterbilzen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12"/>
            </a:pPr>
            <a:endParaRPr lang="nl-BE" sz="11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123D9318-6674-4792-AA72-462896FFED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61" y="2285481"/>
            <a:ext cx="417731" cy="56745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133222BE-9A3E-497D-BC61-4245312C6A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61" y="1675447"/>
            <a:ext cx="417731" cy="56745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3F42AA8E-F4D7-4608-B25C-0955E4D3A5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98" y="1085635"/>
            <a:ext cx="417635" cy="5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86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teken, mensen, verkoop&#10;&#10;Automatisch gegenereerde beschrijving">
            <a:extLst>
              <a:ext uri="{FF2B5EF4-FFF2-40B4-BE49-F238E27FC236}">
                <a16:creationId xmlns:a16="http://schemas.microsoft.com/office/drawing/2014/main" id="{C9AF4D27-6A51-61AF-CC07-35ABDE9646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2752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overdekt, persoon, groep, evenement&#10;&#10;Automatisch gegenereerde beschrijving">
            <a:extLst>
              <a:ext uri="{FF2B5EF4-FFF2-40B4-BE49-F238E27FC236}">
                <a16:creationId xmlns:a16="http://schemas.microsoft.com/office/drawing/2014/main" id="{5B02EB25-B140-A250-28C8-878582F4C2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00" b="9050"/>
          <a:stretch/>
        </p:blipFill>
        <p:spPr>
          <a:xfrm>
            <a:off x="952500" y="1268760"/>
            <a:ext cx="10287000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8307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7328" y="0"/>
            <a:ext cx="12144672" cy="1368152"/>
          </a:xfrm>
        </p:spPr>
        <p:txBody>
          <a:bodyPr anchor="ctr" anchorCtr="0">
            <a:normAutofit/>
          </a:bodyPr>
          <a:lstStyle/>
          <a:p>
            <a:pPr algn="ctr"/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AS-DUIF KLEINE ½ FOND JAARLINGEN 2022</a:t>
            </a:r>
            <a:b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AS-PIGEON PETIT ½ FOND YEARLINGS 2022</a:t>
            </a:r>
            <a:endParaRPr lang="nl-BE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528237" y="2852936"/>
            <a:ext cx="5880039" cy="4218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Vanluyten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Michel		Villers-La-Ville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Engelen Ludo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Kuringen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Pierre Roger &amp; David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Bossut-Gottechain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Lismont Patrick		Bekkevoort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Roy Koen		Asse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Hermans Frans		Malderen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Marsille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Hadrien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Ophain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-Bois-Seigneur-Isaac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Thoné Jos		As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Rubais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Johan et Jean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Ecaussinnes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Lismont Patrick		Bekkevoort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Donckers Johan		Grobbendonk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Buelens Kim		Molenbeek-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Wersbeek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Limbergen Gert	Lede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Vermeiren Gustaaf	Loenhout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756726" y="1085634"/>
            <a:ext cx="89070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Denies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Rudy			Sint-Joris-Weert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Mechelen Luc		Oud-Turnhout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Lismont Patrick			Bekkevoort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6014536" y="2852936"/>
            <a:ext cx="7130962" cy="3920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18. Steenbergen Stefan	        Herk-de-Stad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19.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Vancoillie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Johan &amp; Marc	       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Hulste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20. Beeckmans Geert -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Huygh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Ronny  Lennik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21. Cleirbaut Kris		        Putte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22. Van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Cutsem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Jens		       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Idegem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23. Marsille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Hadrien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   	       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Ophain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-Bois-Seigneur-Isaac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24. Van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Cutsem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Jens		       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Idegem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25. Van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Sterthem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Rufin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       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Nederzwalm-Hermelgem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26. Engelen Ludo	                         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Kuringen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27. Maes Philippe	                         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Dampremy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28.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Maegh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Victor	                          Rijkevorsel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29.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Clabots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père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et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fils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  	        Grâce-Hollogne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30. Maes - Smeets – Hamers                Maasmechelen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12"/>
            </a:pPr>
            <a:endParaRPr lang="nl-BE" sz="11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123D9318-6674-4792-AA72-462896FFED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61" y="2285481"/>
            <a:ext cx="417731" cy="56745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133222BE-9A3E-497D-BC61-4245312C6A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61" y="1675447"/>
            <a:ext cx="417731" cy="56745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3F42AA8E-F4D7-4608-B25C-0955E4D3A5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98" y="1085635"/>
            <a:ext cx="417635" cy="5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62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ekraïne Vlag Vredesduif - Gratis afbeelding op Pixabay">
            <a:extLst>
              <a:ext uri="{FF2B5EF4-FFF2-40B4-BE49-F238E27FC236}">
                <a16:creationId xmlns:a16="http://schemas.microsoft.com/office/drawing/2014/main" id="{129EE550-1BE6-E57E-83DD-85C6D1A4C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80792" y="2089448"/>
            <a:ext cx="6351912" cy="357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Oekraïne Vlag Vredesduif - Gratis afbeelding op Pixabay">
            <a:extLst>
              <a:ext uri="{FF2B5EF4-FFF2-40B4-BE49-F238E27FC236}">
                <a16:creationId xmlns:a16="http://schemas.microsoft.com/office/drawing/2014/main" id="{472D34EE-B9CA-DDA4-AFDA-BB920F732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705" y="2089447"/>
            <a:ext cx="6351912" cy="357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200" y="1899913"/>
            <a:ext cx="2791598" cy="3662838"/>
          </a:xfrm>
          <a:prstGeom prst="rect">
            <a:avLst/>
          </a:prstGeom>
          <a:effectLst>
            <a:glow rad="50800">
              <a:schemeClr val="accent1"/>
            </a:glow>
            <a:outerShdw blurRad="50800" dist="50800" dir="5400000" algn="ctr" rotWithShape="0">
              <a:srgbClr val="FFFF00"/>
            </a:outerShdw>
          </a:effec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70175" y="260648"/>
            <a:ext cx="7851648" cy="1828800"/>
          </a:xfrm>
        </p:spPr>
        <p:txBody>
          <a:bodyPr anchor="ctr" anchorCtr="0"/>
          <a:lstStyle/>
          <a:p>
            <a:pPr algn="ctr"/>
            <a:r>
              <a:rPr lang="nl-BE" dirty="0">
                <a:solidFill>
                  <a:schemeClr val="accent1">
                    <a:lumMod val="50000"/>
                  </a:schemeClr>
                </a:solidFill>
              </a:rPr>
              <a:t>Nationale Dagen KBDB</a:t>
            </a:r>
            <a:br>
              <a:rPr lang="nl-BE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nl-BE" dirty="0" err="1">
                <a:solidFill>
                  <a:schemeClr val="accent1">
                    <a:lumMod val="50000"/>
                  </a:schemeClr>
                </a:solidFill>
              </a:rPr>
              <a:t>Journées</a:t>
            </a:r>
            <a:r>
              <a:rPr lang="nl-B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nl-BE" dirty="0" err="1">
                <a:solidFill>
                  <a:schemeClr val="accent1">
                    <a:lumMod val="50000"/>
                  </a:schemeClr>
                </a:solidFill>
              </a:rPr>
              <a:t>Nationales</a:t>
            </a:r>
            <a:r>
              <a:rPr lang="nl-BE" dirty="0">
                <a:solidFill>
                  <a:schemeClr val="accent1">
                    <a:lumMod val="50000"/>
                  </a:schemeClr>
                </a:solidFill>
              </a:rPr>
              <a:t> RFCB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94683" y="5571487"/>
            <a:ext cx="9433048" cy="2072672"/>
          </a:xfrm>
        </p:spPr>
        <p:txBody>
          <a:bodyPr>
            <a:normAutofit/>
          </a:bodyPr>
          <a:lstStyle/>
          <a:p>
            <a:pPr algn="ctr"/>
            <a:r>
              <a:rPr lang="nl-BE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Zaterdag/</a:t>
            </a:r>
            <a:r>
              <a:rPr lang="nl-BE" sz="32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Samedi</a:t>
            </a:r>
            <a:r>
              <a:rPr lang="nl-BE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18.03.2023</a:t>
            </a:r>
          </a:p>
          <a:p>
            <a:pPr algn="ctr"/>
            <a:r>
              <a:rPr lang="nl-BE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“</a:t>
            </a:r>
            <a:r>
              <a:rPr lang="nl-BE" sz="32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Nekkerhal</a:t>
            </a:r>
            <a:r>
              <a:rPr lang="nl-BE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” MECHELEN</a:t>
            </a:r>
          </a:p>
        </p:txBody>
      </p:sp>
    </p:spTree>
    <p:extLst>
      <p:ext uri="{BB962C8B-B14F-4D97-AF65-F5344CB8AC3E}">
        <p14:creationId xmlns:p14="http://schemas.microsoft.com/office/powerpoint/2010/main" val="211545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mensen, meerdere&#10;&#10;Automatisch gegenereerde beschrijving">
            <a:extLst>
              <a:ext uri="{FF2B5EF4-FFF2-40B4-BE49-F238E27FC236}">
                <a16:creationId xmlns:a16="http://schemas.microsoft.com/office/drawing/2014/main" id="{C83E2D9B-5076-7A8B-3DFB-21E6CB02BF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9407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poseren, staan, groep&#10;&#10;Automatisch gegenereerde beschrijving">
            <a:extLst>
              <a:ext uri="{FF2B5EF4-FFF2-40B4-BE49-F238E27FC236}">
                <a16:creationId xmlns:a16="http://schemas.microsoft.com/office/drawing/2014/main" id="{432F0269-8767-4859-BB1A-F839739208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00" b="4851"/>
          <a:stretch/>
        </p:blipFill>
        <p:spPr>
          <a:xfrm>
            <a:off x="952500" y="944724"/>
            <a:ext cx="10287000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2755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7328" y="0"/>
            <a:ext cx="12144672" cy="1368152"/>
          </a:xfrm>
        </p:spPr>
        <p:txBody>
          <a:bodyPr anchor="ctr" anchorCtr="0">
            <a:normAutofit/>
          </a:bodyPr>
          <a:lstStyle/>
          <a:p>
            <a:pPr algn="ctr"/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AS-DUIF KLEINE ½ FOND OUDE 2022</a:t>
            </a:r>
            <a:b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AS-PIGEON PETIT ½ FOND VIEUX 2022</a:t>
            </a:r>
            <a:endParaRPr lang="nl-BE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528237" y="2852936"/>
            <a:ext cx="5880039" cy="4218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Opsteijn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Guido		Vucht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Quevy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Neddy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Ladeuze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Helsen Ludo		Paal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Petré -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Robijns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Borgloon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Leturcq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Duponchelle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Wadelincourt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Delhez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Didier		Soumagne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Palm -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Krücker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Jean-Pierre	Braine-L'Alleud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Bruninx Roger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Genoelselderen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Murez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Marichal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Albert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Wadelincourt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Lenaerts Jozef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Gorsem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Mertens Gustaaf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Bouwel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Boeykens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François	Lebbeke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Vermeiren Gustaaf	Loenhout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Vandersmissen Serge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Voroux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-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lez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-Liers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756726" y="1085634"/>
            <a:ext cx="89070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Oeckel Bart &amp; Nance	Oud-Turnhout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Nibus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Julien			Mortier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Maes Philippe		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Dampremy</a:t>
            </a:r>
            <a:endParaRPr lang="nl-BE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6014536" y="2852936"/>
            <a:ext cx="7130962" cy="3920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18.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Maegh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Victor		Rijkevorsel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19. Rego Daan		Nieuwerkerken (Limb.)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20.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Lemnariu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Rafael		Itterbeek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21. Hoge Joseph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Visé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22.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Stockx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Luc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Binkom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23.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Remans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Marcel		Diepenbeek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24. Thoné Jos		As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25. Vanmeert Roger &amp; Koen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Zelem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26. Vermeulen Willy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Bambrugge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27. Lambrechts Cyriel	Berlaar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28. Mirabelle -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Larentzakis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Ghlin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29. Palm -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Krücker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Jean-Pierre	Braine-L'Alleud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30. Thoné Jos		As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12"/>
            </a:pPr>
            <a:endParaRPr lang="nl-BE" sz="11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123D9318-6674-4792-AA72-462896FFED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61" y="2285481"/>
            <a:ext cx="417731" cy="56745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133222BE-9A3E-497D-BC61-4245312C6A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61" y="1675447"/>
            <a:ext cx="417731" cy="56745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3F42AA8E-F4D7-4608-B25C-0955E4D3A5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98" y="1085635"/>
            <a:ext cx="417635" cy="5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56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staan, mensen, poseren&#10;&#10;Automatisch gegenereerde beschrijving">
            <a:extLst>
              <a:ext uri="{FF2B5EF4-FFF2-40B4-BE49-F238E27FC236}">
                <a16:creationId xmlns:a16="http://schemas.microsoft.com/office/drawing/2014/main" id="{9DD34C8C-7461-3780-8513-D4E5E3E8A4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1945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overdekt, persoon, plafond, groep&#10;&#10;Automatisch gegenereerde beschrijving">
            <a:extLst>
              <a:ext uri="{FF2B5EF4-FFF2-40B4-BE49-F238E27FC236}">
                <a16:creationId xmlns:a16="http://schemas.microsoft.com/office/drawing/2014/main" id="{0AD31860-80E3-8559-1D7B-8A01C38728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51" b="10100"/>
          <a:stretch/>
        </p:blipFill>
        <p:spPr>
          <a:xfrm>
            <a:off x="952500" y="1484784"/>
            <a:ext cx="10287000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2156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7328" y="0"/>
            <a:ext cx="12144672" cy="1368152"/>
          </a:xfrm>
        </p:spPr>
        <p:txBody>
          <a:bodyPr anchor="ctr" anchorCtr="0">
            <a:normAutofit/>
          </a:bodyPr>
          <a:lstStyle/>
          <a:p>
            <a:pPr algn="ctr"/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AS-DUIF GROTE ½ FOND OUDE 2022</a:t>
            </a:r>
            <a:b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AS-PIGEON GRAND ½ FOND VIEUX 2022</a:t>
            </a:r>
            <a:endParaRPr lang="nl-BE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528237" y="2852936"/>
            <a:ext cx="5880039" cy="4218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Demonie Guido		Langemark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Esmanne E. -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Defert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T.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Forchies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-la-Marche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 Troy Wim		Berlaar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Palm -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Krücker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Jean-Pierre	Braine-L'Alleud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Kockelmans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Vincent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Avennes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Pipers Yvon		Tournai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Lagrou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Dominique	Lendelede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Benoot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Cindy		Nazareth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Vercammen Jos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Vremde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Roodhooft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Andre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Pulderbos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Maes Anthony		Waregem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 Keyser Georges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Messelbroek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Kaier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	Schaffen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Steveninck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Benny	Hamme (O.-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Vl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756726" y="1085634"/>
            <a:ext cx="89070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 Laere Luc			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Anzegem</a:t>
            </a:r>
            <a:endParaRPr lang="de-DE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Team 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Hooymans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WVL		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Desselgem</a:t>
            </a:r>
            <a:endParaRPr lang="de-DE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Baetens Ivan &amp; Willy		Sint-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Niklaas</a:t>
            </a:r>
            <a:endParaRPr lang="de-DE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6014536" y="2852936"/>
            <a:ext cx="7130962" cy="3920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18.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Putseys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Patte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Houtain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-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-Val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19. De Troy Wim		Berlaar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20. Marsille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Hadrien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Ophain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-Bois-Seigneur-Isaac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21.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Poussart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Olivier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Vaulx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-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lez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-Chimay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22. Van Eynde Rudy		Putte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23. Dockx Leo &amp; Gerry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Koningshooikt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24. Verbruggen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Gommaire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Scherpenheuvel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25.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Demely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Liliane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Moorsele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26. Van Gaver Tom &amp;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Marnik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Moortsele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27. Loockx Guido		Tessenderlo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28. Vosters Patrick		Vosselaar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29. Van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Sterthem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Mario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Velzeke-Ruddershove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30. Baetens Ivan &amp; Willy	Sint-Niklaas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12"/>
            </a:pPr>
            <a:endParaRPr lang="nl-BE" sz="11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123D9318-6674-4792-AA72-462896FFED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61" y="2285481"/>
            <a:ext cx="417731" cy="56745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133222BE-9A3E-497D-BC61-4245312C6A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61" y="1675447"/>
            <a:ext cx="417731" cy="56745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3F42AA8E-F4D7-4608-B25C-0955E4D3A5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98" y="1085635"/>
            <a:ext cx="417635" cy="5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14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staan, mensen, poseren&#10;&#10;Automatisch gegenereerde beschrijving">
            <a:extLst>
              <a:ext uri="{FF2B5EF4-FFF2-40B4-BE49-F238E27FC236}">
                <a16:creationId xmlns:a16="http://schemas.microsoft.com/office/drawing/2014/main" id="{8ACAAF21-A101-8601-FA8E-2D5B21D133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0723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overdekt, persoon, groep, poseren&#10;&#10;Automatisch gegenereerde beschrijving">
            <a:extLst>
              <a:ext uri="{FF2B5EF4-FFF2-40B4-BE49-F238E27FC236}">
                <a16:creationId xmlns:a16="http://schemas.microsoft.com/office/drawing/2014/main" id="{7946EADF-689D-543E-4F0C-C7AD5A4D7A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50" b="8001"/>
          <a:stretch/>
        </p:blipFill>
        <p:spPr>
          <a:xfrm>
            <a:off x="952500" y="1556792"/>
            <a:ext cx="10287000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6710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7328" y="0"/>
            <a:ext cx="12144672" cy="1368152"/>
          </a:xfrm>
        </p:spPr>
        <p:txBody>
          <a:bodyPr anchor="ctr" anchorCtr="0">
            <a:normAutofit/>
          </a:bodyPr>
          <a:lstStyle/>
          <a:p>
            <a:pPr algn="ctr"/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AS-DUIF GROTE ½ FOND JAARLINGEN 2022</a:t>
            </a:r>
            <a:b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AS-PIGEON GRAND ½ FOND YEARLINGS 2022</a:t>
            </a:r>
            <a:endParaRPr lang="nl-BE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528237" y="2852936"/>
            <a:ext cx="5880039" cy="4218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Engels Jules &amp; Yves	        Putte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Vercammen Jos		       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Vremde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Vandenheede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Freddy &amp; Jacques  Zingem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Denduyver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Ferdinand &amp; Karel       Ichtegem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Verheye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Rino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       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Aalbeke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Steveninck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Benny	        Hamme (O.-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Vl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Der Maas Huib	        Lokeren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BDS/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Speybroeck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        Vinkt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Maris Frans &amp; Dirk	        Itegem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Poussart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Olivier		       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Vaulx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-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lez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-Chimay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Donckers Johan		        Grobbendonk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Steveninck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Benny	        Hamme (O.-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Vl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Vandenheede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Freddy &amp; Jacques  Zingem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Maesschalck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Luc	        Zele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756726" y="1085634"/>
            <a:ext cx="89070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Thys Nick &amp; Roger		     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Hallaar</a:t>
            </a:r>
            <a:endParaRPr lang="nl-BE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BDS/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Speybroeck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	     Vinkt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Vandenheede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Freddy &amp; Jacques  Zingem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6014536" y="2852936"/>
            <a:ext cx="7130962" cy="3920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18. Van Kerckhoven Jimmy	 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Denderhoutem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19. Limbourg Erik		 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Brussegem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20. De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Maesschalck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Luc	  Zele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21. Maris Frans &amp; Dirk	  Itegem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22.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Vervloesem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Patrick	 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Rijmenam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23. De Maeseneer Philip	 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Denderwindeke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24. De Meulemeester Johan	  Zulte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25.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Harchies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Christian &amp; Cyril	 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Warchin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26. Thibaut - Boons		  Sombreffe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27.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Denduyver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Ferdinand &amp; Karel  Ichtegem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28.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Poussart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Olivier		 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Vaulx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-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lez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-Chimay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29. Van Gaver Tom &amp;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Marnik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 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Moortsele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30. Van Den Berghe Bert	  Wortegem-Petegem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12"/>
            </a:pPr>
            <a:endParaRPr lang="nl-BE" sz="11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123D9318-6674-4792-AA72-462896FFED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61" y="2285481"/>
            <a:ext cx="417731" cy="56745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133222BE-9A3E-497D-BC61-4245312C6A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61" y="1675447"/>
            <a:ext cx="417731" cy="56745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3F42AA8E-F4D7-4608-B25C-0955E4D3A5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98" y="1085635"/>
            <a:ext cx="417635" cy="5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60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C19658-0B86-C338-5B23-6CADC2A4C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Tijdelijke aanduiding voor inhoud 4" descr="Afbeelding met persoon&#10;&#10;Automatisch gegenereerde beschrijving">
            <a:extLst>
              <a:ext uri="{FF2B5EF4-FFF2-40B4-BE49-F238E27FC236}">
                <a16:creationId xmlns:a16="http://schemas.microsoft.com/office/drawing/2014/main" id="{80404AED-757D-F62E-4CB9-5125144F7B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-486815"/>
            <a:ext cx="11017221" cy="7344815"/>
          </a:xfrm>
        </p:spPr>
      </p:pic>
    </p:spTree>
    <p:extLst>
      <p:ext uri="{BB962C8B-B14F-4D97-AF65-F5344CB8AC3E}">
        <p14:creationId xmlns:p14="http://schemas.microsoft.com/office/powerpoint/2010/main" val="38290450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70175" y="260648"/>
            <a:ext cx="7851648" cy="1828800"/>
          </a:xfrm>
        </p:spPr>
        <p:txBody>
          <a:bodyPr anchor="ctr" anchorCtr="0"/>
          <a:lstStyle/>
          <a:p>
            <a:pPr algn="ctr"/>
            <a:r>
              <a:rPr lang="nl-BE" dirty="0">
                <a:solidFill>
                  <a:schemeClr val="accent1">
                    <a:lumMod val="50000"/>
                  </a:schemeClr>
                </a:solidFill>
              </a:rPr>
              <a:t>Nationale Dagen KBDB</a:t>
            </a:r>
            <a:br>
              <a:rPr lang="nl-BE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nl-BE" dirty="0" err="1">
                <a:solidFill>
                  <a:schemeClr val="accent1">
                    <a:lumMod val="50000"/>
                  </a:schemeClr>
                </a:solidFill>
              </a:rPr>
              <a:t>Journées</a:t>
            </a:r>
            <a:r>
              <a:rPr lang="nl-B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nl-BE" dirty="0" err="1">
                <a:solidFill>
                  <a:schemeClr val="accent1">
                    <a:lumMod val="50000"/>
                  </a:schemeClr>
                </a:solidFill>
              </a:rPr>
              <a:t>Nationales</a:t>
            </a:r>
            <a:r>
              <a:rPr lang="nl-BE" dirty="0">
                <a:solidFill>
                  <a:schemeClr val="accent1">
                    <a:lumMod val="50000"/>
                  </a:schemeClr>
                </a:solidFill>
              </a:rPr>
              <a:t> RFCB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415480" y="5373216"/>
            <a:ext cx="9433048" cy="2072672"/>
          </a:xfrm>
        </p:spPr>
        <p:txBody>
          <a:bodyPr>
            <a:normAutofit/>
          </a:bodyPr>
          <a:lstStyle/>
          <a:p>
            <a:pPr algn="ctr"/>
            <a:r>
              <a:rPr lang="nl-BE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Zaterdag/</a:t>
            </a:r>
            <a:r>
              <a:rPr lang="nl-BE" sz="32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Samedi</a:t>
            </a:r>
            <a:r>
              <a:rPr lang="nl-BE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18.03.2023</a:t>
            </a:r>
          </a:p>
          <a:p>
            <a:pPr algn="ctr"/>
            <a:r>
              <a:rPr lang="nl-BE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“</a:t>
            </a:r>
            <a:r>
              <a:rPr lang="nl-BE" sz="32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Nekkerhal</a:t>
            </a:r>
            <a:r>
              <a:rPr lang="nl-BE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” MECHELEN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EE71CDBC-5BCA-4066-8329-9DF2EEB38F83}"/>
              </a:ext>
            </a:extLst>
          </p:cNvPr>
          <p:cNvSpPr txBox="1"/>
          <p:nvPr/>
        </p:nvSpPr>
        <p:spPr>
          <a:xfrm>
            <a:off x="551384" y="2654114"/>
            <a:ext cx="113052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hangingPunct="0"/>
            <a:r>
              <a:rPr lang="nl-BE" sz="4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NATIONALE KAMPIOENSCHAPPEN 2022</a:t>
            </a:r>
          </a:p>
          <a:p>
            <a:pPr algn="ctr" hangingPunct="0"/>
            <a:r>
              <a:rPr lang="nl-BE" sz="4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CHAMPIONNATS NATIONAUX 2022</a:t>
            </a:r>
          </a:p>
        </p:txBody>
      </p:sp>
      <p:pic>
        <p:nvPicPr>
          <p:cNvPr id="6" name="Afbeelding 5" descr="Afbeelding met in een lijn opgesteld, lijn&#10;&#10;Automatisch gegenereerde beschrijving">
            <a:extLst>
              <a:ext uri="{FF2B5EF4-FFF2-40B4-BE49-F238E27FC236}">
                <a16:creationId xmlns:a16="http://schemas.microsoft.com/office/drawing/2014/main" id="{D868C043-739A-E8D0-3A36-CFFD109C64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50"/>
          <a:stretch/>
        </p:blipFill>
        <p:spPr>
          <a:xfrm>
            <a:off x="335360" y="4875722"/>
            <a:ext cx="3213059" cy="15338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Afbeelding 6" descr="Afbeelding met in een lijn opgesteld, lijn&#10;&#10;Automatisch gegenereerde beschrijving">
            <a:extLst>
              <a:ext uri="{FF2B5EF4-FFF2-40B4-BE49-F238E27FC236}">
                <a16:creationId xmlns:a16="http://schemas.microsoft.com/office/drawing/2014/main" id="{41D21525-938D-326A-3FBE-7ABD9BD9C0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50"/>
          <a:stretch/>
        </p:blipFill>
        <p:spPr>
          <a:xfrm flipH="1">
            <a:off x="8715590" y="4875722"/>
            <a:ext cx="3213058" cy="15338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6547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overdekt, plafond, groep&#10;&#10;Automatisch gegenereerde beschrijving">
            <a:extLst>
              <a:ext uri="{FF2B5EF4-FFF2-40B4-BE49-F238E27FC236}">
                <a16:creationId xmlns:a16="http://schemas.microsoft.com/office/drawing/2014/main" id="{E70C3E95-C0F1-61C5-5C6A-3D7B8AD441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51" b="15350"/>
          <a:stretch/>
        </p:blipFill>
        <p:spPr>
          <a:xfrm>
            <a:off x="952500" y="1412776"/>
            <a:ext cx="10287000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9179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7328" y="0"/>
            <a:ext cx="12144672" cy="1368152"/>
          </a:xfrm>
        </p:spPr>
        <p:txBody>
          <a:bodyPr anchor="ctr" anchorCtr="0">
            <a:normAutofit/>
          </a:bodyPr>
          <a:lstStyle/>
          <a:p>
            <a:pPr algn="ctr"/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AS-DUIF GROTE ½ FOND JONGE DUIVEN 2022</a:t>
            </a:r>
            <a:b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AS-PIGEON GRAND ½ FOND PIGEONNEAUX 2022</a:t>
            </a:r>
            <a:endParaRPr lang="nl-BE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528237" y="2852936"/>
            <a:ext cx="5880039" cy="4218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Cloetens Dirk		Rotselaar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Brugmans Sabrina	Halen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Cleirbaut Kris		Putte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Engels Jules &amp; Yves	Putte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Den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Abbeel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Van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Paesschen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  Lebbeke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Engels Jules &amp; Yves	Putte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Habraken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Ducheyne	Vorselaar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Weytjens Theo		Zutendaal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Voeght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Dimitri		Putte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Team Hooymans.be	Mol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Cleirbaut Kris		Putte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Cleirbaut Kris		Putte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Puissant Tom &amp; Bert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Petegem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-aan-de-Schelde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Team Noel -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Willockx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Baasrode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756726" y="1085634"/>
            <a:ext cx="89070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Hok Van den </a:t>
            </a: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Bruel</a:t>
            </a: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Itegem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 Troy Wim			Berlaar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 Troy Wim			Berlaar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6014536" y="2852936"/>
            <a:ext cx="7130962" cy="3920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18.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Versavel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Marc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Wijtschate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19. Engels Jules &amp; Yves	Putte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20.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Pletinckx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Marc &amp; Angie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Deftinge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21. Heylen Wilfried		Itegem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22. Jacobs Leon		Tremelo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23. Lambrechts Stefaan	Nijlen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24.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Maroy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Geert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Heestert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25. Cleirbaut Kris		Putte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26. Claeskens Joseph		Sint-Lambrechts-Herk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27. Lambrechts Stefaan	Nijlen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28. Van Den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Abbeel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Van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Paesschen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  Lebbeke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29.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Dubrul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Dominique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Hulste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30. Team Hooymans.be	Mol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12"/>
            </a:pPr>
            <a:endParaRPr lang="nl-BE" sz="11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123D9318-6674-4792-AA72-462896FFED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61" y="2285481"/>
            <a:ext cx="417731" cy="56745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133222BE-9A3E-497D-BC61-4245312C6A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61" y="1675447"/>
            <a:ext cx="417731" cy="56745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3F42AA8E-F4D7-4608-B25C-0955E4D3A5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98" y="1085635"/>
            <a:ext cx="417635" cy="5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13E0DF-E4E2-5585-7987-D0A739421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Tijdelijke aanduiding voor inhoud 4" descr="Afbeelding met persoon, staan, poseren, groep&#10;&#10;Automatisch gegenereerde beschrijving">
            <a:extLst>
              <a:ext uri="{FF2B5EF4-FFF2-40B4-BE49-F238E27FC236}">
                <a16:creationId xmlns:a16="http://schemas.microsoft.com/office/drawing/2014/main" id="{36AF7EA1-0FE3-74DF-6465-E212FC3685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31"/>
          <a:stretch/>
        </p:blipFill>
        <p:spPr>
          <a:xfrm>
            <a:off x="857952" y="1376772"/>
            <a:ext cx="10476095" cy="4104456"/>
          </a:xfrm>
        </p:spPr>
      </p:pic>
    </p:spTree>
    <p:extLst>
      <p:ext uri="{BB962C8B-B14F-4D97-AF65-F5344CB8AC3E}">
        <p14:creationId xmlns:p14="http://schemas.microsoft.com/office/powerpoint/2010/main" val="35080978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overdekt, groep, poseren&#10;&#10;Automatisch gegenereerde beschrijving">
            <a:extLst>
              <a:ext uri="{FF2B5EF4-FFF2-40B4-BE49-F238E27FC236}">
                <a16:creationId xmlns:a16="http://schemas.microsoft.com/office/drawing/2014/main" id="{891732BC-F860-F231-5825-FC497299CC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51" b="16401"/>
          <a:stretch/>
        </p:blipFill>
        <p:spPr>
          <a:xfrm>
            <a:off x="952500" y="1124744"/>
            <a:ext cx="10287000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1235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7328" y="0"/>
            <a:ext cx="12144672" cy="1368152"/>
          </a:xfrm>
        </p:spPr>
        <p:txBody>
          <a:bodyPr anchor="ctr" anchorCtr="0">
            <a:normAutofit/>
          </a:bodyPr>
          <a:lstStyle/>
          <a:p>
            <a:pPr algn="ctr"/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AS-DUIF FOND OUDE 2022</a:t>
            </a:r>
            <a:b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AS-PIGEON FOND VIEUX 2022</a:t>
            </a:r>
            <a:endParaRPr lang="nl-BE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528237" y="2852936"/>
            <a:ext cx="5880039" cy="4218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Norman Nicolas &amp; Filip	Knokke-Heist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Ally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Norbert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Aarsele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Maroy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Geert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Heestert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Team Hooymans WVL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Desselgem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Delstanche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J. et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Goffard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J.P.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Bierges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Ariën - De Keyser		Houwaart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Verleije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Davy &amp; Amber	Damme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Casaert-Senechal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Russeignies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Baetens Ivan &amp; Willy	Sint-Niklaas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Vermander Eric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Oekene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Vandenheede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Freddy &amp; J.	Zingem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 Meulemeester Johan	Zulte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Bauters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Jo		Gavere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Everaert Frederik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Aarsele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756726" y="1085634"/>
            <a:ext cx="89070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Roziers-Xiang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	Itegem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Verheye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Rino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Aalbeke</a:t>
            </a:r>
            <a:endParaRPr lang="nl-BE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Desbuquois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F. Gebroeders	Kapelle-op-den-Bos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6014536" y="2852936"/>
            <a:ext cx="7130962" cy="3920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18. BDS/Clarisse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Koolskamp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19.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Vandenheede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Freddy &amp; J.	Zingem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20.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Bucaciuc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Daniël		Dilbeek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21. Verstraete Xavier		Oostakker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22. Team Hooymans.be	Mol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23.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Campinne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Patrick		Doische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24. Hok Schepens		Handzame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25.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Lefebre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Bernard		Zulte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26.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Desbuquois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F. Gebroeders	Kapelle-op-den-Bos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27. De Pauw -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Vercauter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Lembeke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28.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Dossche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Lieven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Vosselare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29.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Houfflijn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Patrick &amp; Dimitri	Wortegem-Petegem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30.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Clicque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Gino		Wevelgem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12"/>
            </a:pPr>
            <a:endParaRPr lang="nl-BE" sz="11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123D9318-6674-4792-AA72-462896FFED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61" y="2285481"/>
            <a:ext cx="417731" cy="56745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133222BE-9A3E-497D-BC61-4245312C6A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61" y="1675447"/>
            <a:ext cx="417731" cy="56745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3F42AA8E-F4D7-4608-B25C-0955E4D3A5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98" y="1085635"/>
            <a:ext cx="417635" cy="5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43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B3FB00-01EF-02C9-D567-BC433736F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Tijdelijke aanduiding voor inhoud 4" descr="Afbeelding met persoon, person, vasthouden, mensen&#10;&#10;Automatisch gegenereerde beschrijving">
            <a:extLst>
              <a:ext uri="{FF2B5EF4-FFF2-40B4-BE49-F238E27FC236}">
                <a16:creationId xmlns:a16="http://schemas.microsoft.com/office/drawing/2014/main" id="{1DCD492A-5679-84DB-AEAD-27254C3B20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44" y="-319771"/>
            <a:ext cx="10766655" cy="7177771"/>
          </a:xfrm>
        </p:spPr>
      </p:pic>
    </p:spTree>
    <p:extLst>
      <p:ext uri="{BB962C8B-B14F-4D97-AF65-F5344CB8AC3E}">
        <p14:creationId xmlns:p14="http://schemas.microsoft.com/office/powerpoint/2010/main" val="9732885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overdekt, groep, staan&#10;&#10;Automatisch gegenereerde beschrijving">
            <a:extLst>
              <a:ext uri="{FF2B5EF4-FFF2-40B4-BE49-F238E27FC236}">
                <a16:creationId xmlns:a16="http://schemas.microsoft.com/office/drawing/2014/main" id="{B065E083-9487-61C3-A47A-D1E1F6E536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51" b="13250"/>
          <a:stretch/>
        </p:blipFill>
        <p:spPr>
          <a:xfrm>
            <a:off x="952500" y="1340768"/>
            <a:ext cx="10287000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5546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7328" y="0"/>
            <a:ext cx="12144672" cy="1368152"/>
          </a:xfrm>
        </p:spPr>
        <p:txBody>
          <a:bodyPr anchor="ctr" anchorCtr="0">
            <a:normAutofit/>
          </a:bodyPr>
          <a:lstStyle/>
          <a:p>
            <a:pPr algn="ctr"/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AS-DUIF FOND JAARLINGEN 2022</a:t>
            </a:r>
            <a:b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AS-PIGEON FOND YEARLINGS 2022</a:t>
            </a:r>
            <a:endParaRPr lang="nl-BE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528237" y="2852936"/>
            <a:ext cx="5880039" cy="449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Couvreur Geert &amp; Koen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Bassevelde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Ariën - De Keyser		Houwaart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Keynen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Roger		Nijlen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 Meyer -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Boddaert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Hamme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Gaver Tom &amp;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Marnik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Moortsele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Loobuyck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Jos &amp; Jan	Aalter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Clicque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Gino		Wevelgem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Reynaerts Stephen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Velm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Leutenez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Eddy en Maarten	Ruien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Verschoot Dieter		Ingelmunster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Team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Platteeuw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Rumbeke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Eyletten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Michel &amp; Gunther	Diest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Ariën - De Keyser		Houwaart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Pauwels Lucien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Loppem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756726" y="1085634"/>
            <a:ext cx="89070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Geerinckx Bart &amp; Jurgen	Wommelgem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 Meyer - 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Boddaert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Hamme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 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Vijlder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Martin		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Oordegem</a:t>
            </a:r>
            <a:endParaRPr lang="nl-BE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6014536" y="2852936"/>
            <a:ext cx="7130962" cy="3920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18. De Troy Wim		Berlaar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19. Van Gaver Tom &amp;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Marnik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Moortsele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20. Wybo Marc		Harelbeke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21. Bertels François		Lichtaart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22. Marsille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Hadrien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Ophain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-Bois-Seigneur-Isaac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23. Team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Platteeuw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Rumbeke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24. Ariën - De Keyser		Houwaart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25. Van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Driessche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Johan	Denderleeuw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26.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Roziers-Xiang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Itegem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27.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Leutenez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Marnix		Kruishoutem (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Kruisem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28.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Desbuquois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F. Gebroeders	Kapelle-op-den-Bos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29.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Vandenheede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Freddy &amp; J.	Zingem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30. Hok Schepens		Handzame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12"/>
            </a:pPr>
            <a:endParaRPr lang="nl-BE" sz="11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123D9318-6674-4792-AA72-462896FFED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61" y="2285481"/>
            <a:ext cx="417731" cy="56745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133222BE-9A3E-497D-BC61-4245312C6A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61" y="1675447"/>
            <a:ext cx="417731" cy="56745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3F42AA8E-F4D7-4608-B25C-0955E4D3A5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98" y="1085635"/>
            <a:ext cx="417635" cy="5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5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buitenshuis, mensen, teken&#10;&#10;Automatisch gegenereerde beschrijving">
            <a:extLst>
              <a:ext uri="{FF2B5EF4-FFF2-40B4-BE49-F238E27FC236}">
                <a16:creationId xmlns:a16="http://schemas.microsoft.com/office/drawing/2014/main" id="{3818570D-00D0-7A88-30E3-4B7E087A93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2238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overdekt&#10;&#10;Automatisch gegenereerde beschrijving">
            <a:extLst>
              <a:ext uri="{FF2B5EF4-FFF2-40B4-BE49-F238E27FC236}">
                <a16:creationId xmlns:a16="http://schemas.microsoft.com/office/drawing/2014/main" id="{0DD3D057-963F-7C49-2757-5E2B82A900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1" b="14300"/>
          <a:stretch/>
        </p:blipFill>
        <p:spPr>
          <a:xfrm>
            <a:off x="952500" y="1088740"/>
            <a:ext cx="10287000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0841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7328" y="0"/>
            <a:ext cx="12144672" cy="1368152"/>
          </a:xfrm>
        </p:spPr>
        <p:txBody>
          <a:bodyPr anchor="ctr" anchorCtr="0">
            <a:normAutofit/>
          </a:bodyPr>
          <a:lstStyle/>
          <a:p>
            <a:pPr algn="ctr"/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JEUGD 2022</a:t>
            </a:r>
            <a:b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JEUNESSE 2022</a:t>
            </a:r>
            <a:endParaRPr lang="nl-BE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528237" y="2852936"/>
            <a:ext cx="5880039" cy="4218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Fourneau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Cyriel &amp; Remi	Moen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Coosemans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Patrick	Beauvechain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Celie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E &amp; H		Wachtebeke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Ramaekers Lars		Maasmechelen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Decuyper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Hautekeete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Kaprijke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Bailleur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Guillaume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Vlamertinge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Dockx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Jobbe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Retie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Merveillie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Thybo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Ieper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Vandenberghe Arno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Ophasselt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Ceunebroeck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Alyssa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Etikhove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Wilmsen Toon		Olen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Reyskens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Yarne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Eigenbilzen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Ingels Rogier		Laarne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Reyns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Cedric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Melsele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756726" y="1085634"/>
            <a:ext cx="8907037" cy="1737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Marsille 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Hadrien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Ophain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-Bois-Seigneur-Isaac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Filipovics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Adela en Daniël	Liedekerke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Moonen Joren			Lichtaart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882" y="2285480"/>
            <a:ext cx="417731" cy="567455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882" y="1675446"/>
            <a:ext cx="417731" cy="567455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919" y="1085634"/>
            <a:ext cx="417635" cy="567325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6014536" y="2852936"/>
            <a:ext cx="7130962" cy="3920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18.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Baele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Xander		   Wetteren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19. Van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Isacker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Louis		   Handzame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20. Van Den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Bussche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Lot	   Zwevegem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21. Meldgaard - M &amp; C	   Westmalle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22. Van Hove Bjorn		   Erps-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Kwerps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23. Lambrechts Brent		   Berlaar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24.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Saenen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Jasper &amp; Jarne	  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Houtvenne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25. De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Muelenaere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Jarne	  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Oekene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26. Houtmeyers Lucas en Hendrik  Eindhout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27.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Lannoo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Georg &amp; Maxim	  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Lievegem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28.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Flasse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Samuel		  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Audregnies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29.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Staveaux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Jean-Baptiste	  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Glons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30.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Casaert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Hugo		  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Russeignies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12"/>
            </a:pPr>
            <a:endParaRPr lang="nl-BE" sz="11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78772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7328" y="0"/>
            <a:ext cx="12144672" cy="1368152"/>
          </a:xfrm>
        </p:spPr>
        <p:txBody>
          <a:bodyPr anchor="ctr" anchorCtr="0">
            <a:normAutofit/>
          </a:bodyPr>
          <a:lstStyle/>
          <a:p>
            <a:pPr algn="ctr"/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AS-DUIF GROTE FOND JAARLINGEN 2022</a:t>
            </a:r>
            <a:b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AS-PIGEON GRAND FOND YEARLINGS 2022</a:t>
            </a:r>
            <a:endParaRPr lang="nl-BE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756726" y="1085634"/>
            <a:ext cx="89070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Maroy</a:t>
            </a: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Geert			</a:t>
            </a: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Heestert</a:t>
            </a:r>
            <a:endParaRPr lang="nl-NL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Mehmedov</a:t>
            </a: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Tuncher</a:t>
            </a: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Eeklo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Couvreur Geert &amp; Koen		</a:t>
            </a: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Bassevelde</a:t>
            </a:r>
            <a:endParaRPr lang="nl-NL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123D9318-6674-4792-AA72-462896FFED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61" y="2285481"/>
            <a:ext cx="417731" cy="56745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133222BE-9A3E-497D-BC61-4245312C6A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61" y="1675447"/>
            <a:ext cx="417731" cy="56745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3F42AA8E-F4D7-4608-B25C-0955E4D3A5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98" y="1085635"/>
            <a:ext cx="417635" cy="567325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5B29BEC8-F931-4644-81F5-899EB01FB883}"/>
              </a:ext>
            </a:extLst>
          </p:cNvPr>
          <p:cNvSpPr txBox="1"/>
          <p:nvPr/>
        </p:nvSpPr>
        <p:spPr>
          <a:xfrm>
            <a:off x="3555238" y="2937558"/>
            <a:ext cx="5880039" cy="3664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Seiffert Thibault		Kapellen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 Backer Koen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Hoevenen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Dekens Wilson		Zingem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Barbulescu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Nicu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Zwevezele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Maroy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Geert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Heestert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 Backer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Jeske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Lokeren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Uytterhoeven Frank	Putte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Matei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Cristian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Tubize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Casaert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Hugo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Russeignies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Joosen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Willy		Halle (Kempen)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Rans Jeroen &amp; Stijn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Wijgmaal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(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Bt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.)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Rans Jeroen &amp; Stijn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Wijgmaal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(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Bt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.)</a:t>
            </a:r>
          </a:p>
          <a:p>
            <a:pPr>
              <a:lnSpc>
                <a:spcPct val="150000"/>
              </a:lnSpc>
            </a:pP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97706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poseren, teken, mensen&#10;&#10;Automatisch gegenereerde beschrijving">
            <a:extLst>
              <a:ext uri="{FF2B5EF4-FFF2-40B4-BE49-F238E27FC236}">
                <a16:creationId xmlns:a16="http://schemas.microsoft.com/office/drawing/2014/main" id="{499F0932-1E52-F6FC-209E-11F5CFA3FE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8553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overdekt, staan, groep&#10;&#10;Automatisch gegenereerde beschrijving">
            <a:extLst>
              <a:ext uri="{FF2B5EF4-FFF2-40B4-BE49-F238E27FC236}">
                <a16:creationId xmlns:a16="http://schemas.microsoft.com/office/drawing/2014/main" id="{6D30EFE6-9309-773E-AFA9-D46FA50072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1" b="4850"/>
          <a:stretch/>
        </p:blipFill>
        <p:spPr>
          <a:xfrm>
            <a:off x="952500" y="1052736"/>
            <a:ext cx="10287000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3127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7328" y="0"/>
            <a:ext cx="12144672" cy="1368152"/>
          </a:xfrm>
        </p:spPr>
        <p:txBody>
          <a:bodyPr anchor="ctr" anchorCtr="0">
            <a:normAutofit/>
          </a:bodyPr>
          <a:lstStyle/>
          <a:p>
            <a:pPr algn="ctr"/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AS-DUIF GROTE FOND OUDE 2022</a:t>
            </a:r>
            <a:b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AS-PIGEON GRAND FOND VIEUX 2022</a:t>
            </a:r>
            <a:endParaRPr lang="nl-BE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756726" y="1085634"/>
            <a:ext cx="89070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Wed. </a:t>
            </a: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Delbar-Raevens</a:t>
            </a: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Kluisbergen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 </a:t>
            </a: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Smeyter</a:t>
            </a: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</a:t>
            </a: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Restiaen</a:t>
            </a: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Melden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Rans Jeroen &amp; Stijn		</a:t>
            </a: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Wijgmaal</a:t>
            </a: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(</a:t>
            </a: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Bt</a:t>
            </a: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.)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123D9318-6674-4792-AA72-462896FFED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61" y="2285481"/>
            <a:ext cx="417731" cy="56745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133222BE-9A3E-497D-BC61-4245312C6A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61" y="1675447"/>
            <a:ext cx="417731" cy="56745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3F42AA8E-F4D7-4608-B25C-0955E4D3A5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98" y="1085635"/>
            <a:ext cx="417635" cy="567325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5B29BEC8-F931-4644-81F5-899EB01FB883}"/>
              </a:ext>
            </a:extLst>
          </p:cNvPr>
          <p:cNvSpPr txBox="1"/>
          <p:nvPr/>
        </p:nvSpPr>
        <p:spPr>
          <a:xfrm>
            <a:off x="3555238" y="2937558"/>
            <a:ext cx="5880039" cy="3664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Sarrazin Karel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Bikschote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Meremans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Stefaan	Zottegem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Injon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Vanrie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Beernem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Smeyter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Restiaen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Melden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Peiren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Noel		Zedelgem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 Witte Mathias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Belsele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Vandeputte Gerard	Beersel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Vagenende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Danny	Schellebelle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Kiekens - De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Preter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Koningshooikt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Vergaerde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Denolf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Jabbeke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Callebert Ivan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Zarren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Meirlaen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Etienne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Deurle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90365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podium&#10;&#10;Automatisch gegenereerde beschrijving">
            <a:extLst>
              <a:ext uri="{FF2B5EF4-FFF2-40B4-BE49-F238E27FC236}">
                <a16:creationId xmlns:a16="http://schemas.microsoft.com/office/drawing/2014/main" id="{5AC99A9C-7545-6CFA-3262-769AA4BF4B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3373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overdekt, persoon, groep, podium&#10;&#10;Automatisch gegenereerde beschrijving">
            <a:extLst>
              <a:ext uri="{FF2B5EF4-FFF2-40B4-BE49-F238E27FC236}">
                <a16:creationId xmlns:a16="http://schemas.microsoft.com/office/drawing/2014/main" id="{6BA3A3DB-4EAC-FF33-B44D-BF3AC7BAF2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50" b="9051"/>
          <a:stretch/>
        </p:blipFill>
        <p:spPr>
          <a:xfrm>
            <a:off x="952500" y="1196752"/>
            <a:ext cx="10287000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4416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7328" y="0"/>
            <a:ext cx="12144672" cy="1368152"/>
          </a:xfrm>
        </p:spPr>
        <p:txBody>
          <a:bodyPr anchor="ctr" anchorCtr="0">
            <a:normAutofit/>
          </a:bodyPr>
          <a:lstStyle/>
          <a:p>
            <a:pPr algn="ctr"/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AS-DUIF ALL ROUND OUDE &amp; JAARLINGEN 2022</a:t>
            </a:r>
            <a:b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AS-PIGEON ALL ROUND VIEUX &amp; YEARLINGS 2022</a:t>
            </a:r>
            <a:endParaRPr lang="nl-BE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528237" y="2852936"/>
            <a:ext cx="5880039" cy="4218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Limbourg Erik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Brussegem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Casaert-Senechal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Russeignies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der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Maelen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Sonia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Aspelare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Hove - Uytterhoeven	Putte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Team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Platteeuw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Rumbeke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Vandenheede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Freddy &amp; J.	Zingem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Team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Platteeuw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Rumbeke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Vandenheede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Freddy &amp; J.	Zingem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Thibaut - Boons		Sombreffe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Baetens Ivan &amp; Willy	Sint-Niklaas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Limbourg Erik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Brussegem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Team Hooymans WVL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Desselgem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Team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Platteeuw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Rumbeke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Broeckx Niels		Oud-Turnhout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756726" y="1085634"/>
            <a:ext cx="89070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Team 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Platteeuw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	    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Rumbeke</a:t>
            </a:r>
            <a:endParaRPr lang="nl-BE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Lefebre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Bernard			    Zulte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Vandenheede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Freddy &amp; Jacques Zingem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882" y="2285480"/>
            <a:ext cx="417731" cy="567455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882" y="1675446"/>
            <a:ext cx="417731" cy="567455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919" y="1085634"/>
            <a:ext cx="417635" cy="567325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6014536" y="2852936"/>
            <a:ext cx="7130962" cy="4197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18.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Steveninck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Benny		Hamme (O.-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Vl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19. Van Gaver Tom &amp;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Marnik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Moortsele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20. Team Hooymans WVL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Desselgem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21. Van Gaver Tom &amp;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Marnik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Moortsele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22.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Roziers-Xiang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Itegem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23. Team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Platteeuw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Rumbeke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24.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Steveninck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Benny		Hamme (O.-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Vl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25.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Casaert-Senechal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Russeignies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26. De Clercq Geert &amp; Seppe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Sleidinge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27. Ariën - De Keyser		Houwaart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28. De Clercq Geert &amp; Seppe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Sleidinge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29. Ariën - De Keyser		Houwaart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30. Team Hooymans WVL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Desselgem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12"/>
            </a:pPr>
            <a:endParaRPr lang="nl-BE" sz="11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97512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vasthouden, mensen, staan&#10;&#10;Automatisch gegenereerde beschrijving">
            <a:extLst>
              <a:ext uri="{FF2B5EF4-FFF2-40B4-BE49-F238E27FC236}">
                <a16:creationId xmlns:a16="http://schemas.microsoft.com/office/drawing/2014/main" id="{803B4E2B-54C0-79DB-75CD-C36049E3D7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0992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overdekt, persoon, staan&#10;&#10;Automatisch gegenereerde beschrijving">
            <a:extLst>
              <a:ext uri="{FF2B5EF4-FFF2-40B4-BE49-F238E27FC236}">
                <a16:creationId xmlns:a16="http://schemas.microsoft.com/office/drawing/2014/main" id="{ABDC83DC-8739-B045-9769-2523D22921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1" b="11150"/>
          <a:stretch/>
        </p:blipFill>
        <p:spPr>
          <a:xfrm>
            <a:off x="952500" y="1088740"/>
            <a:ext cx="10287000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2087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7328" y="0"/>
            <a:ext cx="12144672" cy="1368152"/>
          </a:xfrm>
        </p:spPr>
        <p:txBody>
          <a:bodyPr anchor="ctr" anchorCtr="0">
            <a:normAutofit/>
          </a:bodyPr>
          <a:lstStyle/>
          <a:p>
            <a:pPr algn="ctr"/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AS-DUIF ALL ROUND JONGE DUIVEN 2022</a:t>
            </a:r>
            <a:b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AS-PIGEON ALL ROUND PIGEONNEAUX 2022</a:t>
            </a:r>
            <a:endParaRPr lang="nl-BE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528237" y="2852936"/>
            <a:ext cx="5880039" cy="4218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Vanmeert Roger &amp; Koen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Zelem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Puissant Tom &amp; Bert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Petegem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-aan-de-Schelde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Den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Abbeel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Van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Paesschen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 Lebbeke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Vermassen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David		Gavere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Schroyen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Stockmans	Heusden (Limb.)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Weytjens Theo		Zutendaal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Haak -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Soen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Moerbeke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Den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Abbeel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Van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Paesschen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  Lebbeke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Team Leus		Oosterzele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Fosselle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Ludwig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Oombergen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Den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Abbeel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Van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Paesschen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  Lebbeke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Penne Bert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Nederhasselt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Hekken Willy		Lier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Lormans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Marc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Beverst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756726" y="1085634"/>
            <a:ext cx="89070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Thys Nick &amp; Roger		</a:t>
            </a: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Hallaar</a:t>
            </a:r>
            <a:endParaRPr lang="nl-NL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Schroyen</a:t>
            </a: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Stockmans		Heusden (Limb.)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Schroyen</a:t>
            </a: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Stockmans		Heusden (Limb.)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882" y="2285480"/>
            <a:ext cx="417731" cy="567455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882" y="1675446"/>
            <a:ext cx="417731" cy="567455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919" y="1085634"/>
            <a:ext cx="417635" cy="567325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6014536" y="2852936"/>
            <a:ext cx="7130962" cy="4197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18. Christiaens Luc		 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Ooigem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19. Baetens Ivan &amp; Willy	  Sint-Niklaas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20. Christiaens Luc		 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Ooigem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21. Stas Rudi		 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Munsterbilzen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22. Das Jos		 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Meldert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(Limb.)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23. Weytjens Theo		  Zutendaal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24. Lambrechts Stefaan	  Nijlen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25. Lambrechts Carl		  Berlaar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26. Van Der Weerden Jos	 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Schepdaal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27. Hermans Henri		  Pulle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28. Tobback François		 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Hofstade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(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Bt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.)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29.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Ally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Norbert		 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Aarsele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30.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Denduyver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Ferdinand &amp; Karel  Ichtegem</a:t>
            </a:r>
          </a:p>
          <a:p>
            <a:pPr>
              <a:lnSpc>
                <a:spcPct val="150000"/>
              </a:lnSpc>
            </a:pP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12"/>
            </a:pPr>
            <a:endParaRPr lang="nl-BE" sz="11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6880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poseren&#10;&#10;Automatisch gegenereerde beschrijving">
            <a:extLst>
              <a:ext uri="{FF2B5EF4-FFF2-40B4-BE49-F238E27FC236}">
                <a16:creationId xmlns:a16="http://schemas.microsoft.com/office/drawing/2014/main" id="{80516AD9-EF40-0AC5-75EA-08CDE8CA5F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4525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mensen&#10;&#10;Automatisch gegenereerde beschrijving">
            <a:extLst>
              <a:ext uri="{FF2B5EF4-FFF2-40B4-BE49-F238E27FC236}">
                <a16:creationId xmlns:a16="http://schemas.microsoft.com/office/drawing/2014/main" id="{40DEF006-0827-7E9F-0777-9F51DB7412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0679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persoon, overdekt, groep, poseren&#10;&#10;Automatisch gegenereerde beschrijving">
            <a:extLst>
              <a:ext uri="{FF2B5EF4-FFF2-40B4-BE49-F238E27FC236}">
                <a16:creationId xmlns:a16="http://schemas.microsoft.com/office/drawing/2014/main" id="{3F1ABAD3-0E70-8724-FAA2-3BFE2B8004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07" b="7994"/>
          <a:stretch/>
        </p:blipFill>
        <p:spPr>
          <a:xfrm>
            <a:off x="839416" y="1268760"/>
            <a:ext cx="10287000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2546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7328" y="0"/>
            <a:ext cx="12144672" cy="1368152"/>
          </a:xfrm>
        </p:spPr>
        <p:txBody>
          <a:bodyPr anchor="ctr" anchorCtr="0">
            <a:normAutofit/>
          </a:bodyPr>
          <a:lstStyle/>
          <a:p>
            <a:pPr algn="ctr"/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AS-DUIF RHONEVALLEI </a:t>
            </a:r>
            <a:r>
              <a:rPr lang="fr-FR" sz="3200" i="1">
                <a:solidFill>
                  <a:schemeClr val="accent1">
                    <a:lumMod val="50000"/>
                  </a:schemeClr>
                </a:solidFill>
              </a:rPr>
              <a:t>OUDE 2022</a:t>
            </a:r>
            <a:b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AS-PIGEON LIGNE DU RHONE </a:t>
            </a:r>
            <a:r>
              <a:rPr lang="fr-FR" sz="3200" i="1">
                <a:solidFill>
                  <a:schemeClr val="accent1">
                    <a:lumMod val="50000"/>
                  </a:schemeClr>
                </a:solidFill>
              </a:rPr>
              <a:t>VIEUX 2022</a:t>
            </a:r>
            <a:endParaRPr lang="nl-BE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756726" y="1085634"/>
            <a:ext cx="89070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Joosen</a:t>
            </a: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Jos			Brecht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Vandeputte Gerard		Beersel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Novak</a:t>
            </a: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Olivier			</a:t>
            </a: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Merbes</a:t>
            </a: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-Le Chateau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123D9318-6674-4792-AA72-462896FFED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61" y="2285481"/>
            <a:ext cx="417731" cy="56745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133222BE-9A3E-497D-BC61-4245312C6A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61" y="1675447"/>
            <a:ext cx="417731" cy="56745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3F42AA8E-F4D7-4608-B25C-0955E4D3A5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98" y="1085635"/>
            <a:ext cx="417635" cy="567325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5B29BEC8-F931-4644-81F5-899EB01FB883}"/>
              </a:ext>
            </a:extLst>
          </p:cNvPr>
          <p:cNvSpPr txBox="1"/>
          <p:nvPr/>
        </p:nvSpPr>
        <p:spPr>
          <a:xfrm>
            <a:off x="3555238" y="2937558"/>
            <a:ext cx="5880039" cy="3664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Vanrokeghem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Marichal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Saint-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Sauveur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Colpaert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Silveer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&amp;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Patriek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Roeselare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Dewolf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Olivier		La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Louviere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de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Riviere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Marc	Nevele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Vandeputte -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Kubica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Cuesmes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Pitot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Guy-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Vanheede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J	Chapelle-lez-Herlaimont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Goosse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Jean		Houffalize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Halleux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Freddy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Limal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Deleau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Gabriel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Ferrieres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Philippens Pierre		's Gravenvoeren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Lanckriet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Ludo &amp; Ruben	Adegem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der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Schraelen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&amp; zoon	Ranst</a:t>
            </a:r>
          </a:p>
          <a:p>
            <a:pPr>
              <a:lnSpc>
                <a:spcPct val="150000"/>
              </a:lnSpc>
            </a:pP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41729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&#10;&#10;Automatisch gegenereerde beschrijving">
            <a:extLst>
              <a:ext uri="{FF2B5EF4-FFF2-40B4-BE49-F238E27FC236}">
                <a16:creationId xmlns:a16="http://schemas.microsoft.com/office/drawing/2014/main" id="{B5C9175A-73BE-C281-392B-52134A398E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7404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staan, poseren, podium&#10;&#10;Automatisch gegenereerde beschrijving">
            <a:extLst>
              <a:ext uri="{FF2B5EF4-FFF2-40B4-BE49-F238E27FC236}">
                <a16:creationId xmlns:a16="http://schemas.microsoft.com/office/drawing/2014/main" id="{6BB90D78-E27B-71A9-13A3-60452A7581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50" b="4851"/>
          <a:stretch/>
        </p:blipFill>
        <p:spPr>
          <a:xfrm>
            <a:off x="952500" y="1052736"/>
            <a:ext cx="10287000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73042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70175" y="260648"/>
            <a:ext cx="7851648" cy="1828800"/>
          </a:xfrm>
        </p:spPr>
        <p:txBody>
          <a:bodyPr anchor="ctr" anchorCtr="0"/>
          <a:lstStyle/>
          <a:p>
            <a:pPr algn="ctr"/>
            <a:r>
              <a:rPr lang="nl-BE" dirty="0">
                <a:solidFill>
                  <a:schemeClr val="accent1">
                    <a:lumMod val="50000"/>
                  </a:schemeClr>
                </a:solidFill>
              </a:rPr>
              <a:t>Nationale Dagen KBDB</a:t>
            </a:r>
            <a:br>
              <a:rPr lang="nl-BE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nl-BE" dirty="0" err="1">
                <a:solidFill>
                  <a:schemeClr val="accent1">
                    <a:lumMod val="50000"/>
                  </a:schemeClr>
                </a:solidFill>
              </a:rPr>
              <a:t>Journées</a:t>
            </a:r>
            <a:r>
              <a:rPr lang="nl-B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nl-BE" dirty="0" err="1">
                <a:solidFill>
                  <a:schemeClr val="accent1">
                    <a:lumMod val="50000"/>
                  </a:schemeClr>
                </a:solidFill>
              </a:rPr>
              <a:t>Nationales</a:t>
            </a:r>
            <a:r>
              <a:rPr lang="nl-BE" dirty="0">
                <a:solidFill>
                  <a:schemeClr val="accent1">
                    <a:lumMod val="50000"/>
                  </a:schemeClr>
                </a:solidFill>
              </a:rPr>
              <a:t> RFCB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415480" y="5373216"/>
            <a:ext cx="9433048" cy="2072672"/>
          </a:xfrm>
        </p:spPr>
        <p:txBody>
          <a:bodyPr>
            <a:normAutofit/>
          </a:bodyPr>
          <a:lstStyle/>
          <a:p>
            <a:pPr algn="ctr"/>
            <a:r>
              <a:rPr lang="nl-BE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Zaterdag/</a:t>
            </a:r>
            <a:r>
              <a:rPr lang="nl-BE" sz="32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Samedi</a:t>
            </a:r>
            <a:r>
              <a:rPr lang="nl-BE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18.03.2023</a:t>
            </a:r>
          </a:p>
          <a:p>
            <a:pPr algn="ctr"/>
            <a:r>
              <a:rPr lang="nl-BE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“</a:t>
            </a:r>
            <a:r>
              <a:rPr lang="nl-BE" sz="32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Nekkerhal</a:t>
            </a:r>
            <a:r>
              <a:rPr lang="nl-BE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” MECHELEN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EE71CDBC-5BCA-4066-8329-9DF2EEB38F83}"/>
              </a:ext>
            </a:extLst>
          </p:cNvPr>
          <p:cNvSpPr txBox="1"/>
          <p:nvPr/>
        </p:nvSpPr>
        <p:spPr>
          <a:xfrm>
            <a:off x="551384" y="2654114"/>
            <a:ext cx="113052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hangingPunct="0"/>
            <a:r>
              <a:rPr lang="nl-BE" sz="4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LIFETIME ACHIEVEMENT AWARDS</a:t>
            </a:r>
          </a:p>
        </p:txBody>
      </p:sp>
      <p:pic>
        <p:nvPicPr>
          <p:cNvPr id="4" name="Afbeelding 3" descr="Lifetime Achievement Award | Submit a Nomination">
            <a:extLst>
              <a:ext uri="{FF2B5EF4-FFF2-40B4-BE49-F238E27FC236}">
                <a16:creationId xmlns:a16="http://schemas.microsoft.com/office/drawing/2014/main" id="{5C6BDDF7-BC3A-7B4E-45E5-72FBCE0680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12" y="3485891"/>
            <a:ext cx="5256584" cy="1751284"/>
          </a:xfrm>
          <a:prstGeom prst="rect">
            <a:avLst/>
          </a:prstGeom>
          <a:noFill/>
          <a:ln>
            <a:noFill/>
          </a:ln>
          <a:effectLst>
            <a:glow rad="127000">
              <a:schemeClr val="accent1">
                <a:alpha val="40000"/>
              </a:schemeClr>
            </a:glow>
            <a:outerShdw blurRad="660400" dist="685800" dir="5400000" algn="ctr" rotWithShape="0">
              <a:srgbClr val="000000">
                <a:alpha val="43137"/>
              </a:srgbClr>
            </a:outerShdw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29914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Ondertitel 2">
            <a:extLst>
              <a:ext uri="{FF2B5EF4-FFF2-40B4-BE49-F238E27FC236}">
                <a16:creationId xmlns:a16="http://schemas.microsoft.com/office/drawing/2014/main" id="{8843C3EE-E91B-4351-AAC3-8BE12A0CE5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7488" y="5561016"/>
            <a:ext cx="9433048" cy="2072672"/>
          </a:xfrm>
        </p:spPr>
        <p:txBody>
          <a:bodyPr>
            <a:normAutofit/>
          </a:bodyPr>
          <a:lstStyle/>
          <a:p>
            <a:pPr algn="ctr"/>
            <a:r>
              <a:rPr lang="nl-BE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Zaterdag/</a:t>
            </a:r>
            <a:r>
              <a:rPr lang="nl-BE" sz="32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Samedi</a:t>
            </a:r>
            <a:r>
              <a:rPr lang="nl-BE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18.03.2023</a:t>
            </a:r>
            <a:br>
              <a:rPr lang="nl-BE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</a:br>
            <a:r>
              <a:rPr lang="nl-BE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“</a:t>
            </a:r>
            <a:r>
              <a:rPr lang="nl-BE" sz="32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Nekkerhal</a:t>
            </a:r>
            <a:r>
              <a:rPr lang="nl-BE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” MECHELEN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E5EE9F83-CE3C-4529-97B8-2856E0980E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065" y="260648"/>
            <a:ext cx="11339869" cy="1828800"/>
          </a:xfrm>
        </p:spPr>
        <p:txBody>
          <a:bodyPr anchor="ctr" anchorCtr="0"/>
          <a:lstStyle/>
          <a:p>
            <a:pPr algn="ctr" hangingPunct="0"/>
            <a:r>
              <a:rPr lang="nl-BE" sz="6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LIFETIME ACHIEVEMENT AWARD</a:t>
            </a:r>
          </a:p>
        </p:txBody>
      </p:sp>
      <p:pic>
        <p:nvPicPr>
          <p:cNvPr id="3" name="Afbeelding 2" descr="Afbeelding met persoon, person, overdekt&#10;&#10;Automatisch gegenereerde beschrijving">
            <a:extLst>
              <a:ext uri="{FF2B5EF4-FFF2-40B4-BE49-F238E27FC236}">
                <a16:creationId xmlns:a16="http://schemas.microsoft.com/office/drawing/2014/main" id="{F3EED52B-562F-D661-D78B-B0E2F50B14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902" y="1663895"/>
            <a:ext cx="4104456" cy="3016528"/>
          </a:xfrm>
          <a:prstGeom prst="rect">
            <a:avLst/>
          </a:prstGeom>
          <a:effectLst>
            <a:outerShdw blurRad="50800" dist="228600" dir="840000" algn="ctr" rotWithShape="0">
              <a:srgbClr val="000000">
                <a:alpha val="43137"/>
              </a:srgbClr>
            </a:outerShdw>
            <a:softEdge rad="88900"/>
          </a:effectLst>
        </p:spPr>
      </p:pic>
      <p:pic>
        <p:nvPicPr>
          <p:cNvPr id="6" name="Afbeelding 5" descr="Lifetime Achievement Award | Submit a Nomination">
            <a:extLst>
              <a:ext uri="{FF2B5EF4-FFF2-40B4-BE49-F238E27FC236}">
                <a16:creationId xmlns:a16="http://schemas.microsoft.com/office/drawing/2014/main" id="{CDB7C2DA-6139-BBDD-AC5C-ACDE347D00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913">
            <a:off x="-888478" y="5258632"/>
            <a:ext cx="5805799" cy="146876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11E84E20-49C9-20D6-87D8-FF999243152E}"/>
              </a:ext>
            </a:extLst>
          </p:cNvPr>
          <p:cNvSpPr/>
          <p:nvPr/>
        </p:nvSpPr>
        <p:spPr>
          <a:xfrm>
            <a:off x="3288980" y="4672802"/>
            <a:ext cx="56140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nl-NL" sz="5400" b="1" cap="none" spc="0" dirty="0">
                <a:ln/>
                <a:solidFill>
                  <a:schemeClr val="accent3"/>
                </a:solidFill>
                <a:effectLst/>
              </a:rPr>
              <a:t>Edmond </a:t>
            </a:r>
            <a:r>
              <a:rPr lang="nl-NL" sz="5400" b="1" cap="none" spc="0" dirty="0" err="1">
                <a:ln/>
                <a:solidFill>
                  <a:schemeClr val="accent3"/>
                </a:solidFill>
                <a:effectLst/>
              </a:rPr>
              <a:t>Briquet</a:t>
            </a:r>
            <a:endParaRPr lang="nl-BE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8751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buitenshuis, pak, teken&#10;&#10;Automatisch gegenereerde beschrijving">
            <a:extLst>
              <a:ext uri="{FF2B5EF4-FFF2-40B4-BE49-F238E27FC236}">
                <a16:creationId xmlns:a16="http://schemas.microsoft.com/office/drawing/2014/main" id="{E754D31A-76C0-80A3-D927-9ADC2BCAC3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04705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Ondertitel 2">
            <a:extLst>
              <a:ext uri="{FF2B5EF4-FFF2-40B4-BE49-F238E27FC236}">
                <a16:creationId xmlns:a16="http://schemas.microsoft.com/office/drawing/2014/main" id="{8843C3EE-E91B-4351-AAC3-8BE12A0CE5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7488" y="5561016"/>
            <a:ext cx="9433048" cy="2072672"/>
          </a:xfrm>
        </p:spPr>
        <p:txBody>
          <a:bodyPr>
            <a:normAutofit/>
          </a:bodyPr>
          <a:lstStyle/>
          <a:p>
            <a:pPr algn="ctr"/>
            <a:r>
              <a:rPr lang="nl-BE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Zaterdag/</a:t>
            </a:r>
            <a:r>
              <a:rPr lang="nl-BE" sz="32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Samedi</a:t>
            </a:r>
            <a:r>
              <a:rPr lang="nl-BE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18.03.2023</a:t>
            </a:r>
            <a:br>
              <a:rPr lang="nl-BE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</a:br>
            <a:r>
              <a:rPr lang="nl-BE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“</a:t>
            </a:r>
            <a:r>
              <a:rPr lang="nl-BE" sz="32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Nekkerhal</a:t>
            </a:r>
            <a:r>
              <a:rPr lang="nl-BE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” MECHELEN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E5EE9F83-CE3C-4529-97B8-2856E0980E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065" y="260648"/>
            <a:ext cx="11339869" cy="1828800"/>
          </a:xfrm>
        </p:spPr>
        <p:txBody>
          <a:bodyPr anchor="ctr" anchorCtr="0"/>
          <a:lstStyle/>
          <a:p>
            <a:pPr algn="ctr" hangingPunct="0"/>
            <a:r>
              <a:rPr lang="nl-BE" sz="6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LIFETIME ACHIEVEMENT AWARD</a:t>
            </a:r>
          </a:p>
        </p:txBody>
      </p:sp>
      <p:pic>
        <p:nvPicPr>
          <p:cNvPr id="6" name="Afbeelding 5" descr="Lifetime Achievement Award | Submit a Nomination">
            <a:extLst>
              <a:ext uri="{FF2B5EF4-FFF2-40B4-BE49-F238E27FC236}">
                <a16:creationId xmlns:a16="http://schemas.microsoft.com/office/drawing/2014/main" id="{CDB7C2DA-6139-BBDD-AC5C-ACDE347D00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913">
            <a:off x="-888478" y="5258632"/>
            <a:ext cx="5805799" cy="146876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11E84E20-49C9-20D6-87D8-FF999243152E}"/>
              </a:ext>
            </a:extLst>
          </p:cNvPr>
          <p:cNvSpPr/>
          <p:nvPr/>
        </p:nvSpPr>
        <p:spPr>
          <a:xfrm>
            <a:off x="3571045" y="4672802"/>
            <a:ext cx="50499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nl-NL" sz="5400" b="1" cap="none" spc="0" dirty="0">
                <a:ln/>
                <a:solidFill>
                  <a:schemeClr val="accent3"/>
                </a:solidFill>
                <a:effectLst/>
              </a:rPr>
              <a:t>Walter </a:t>
            </a:r>
            <a:r>
              <a:rPr lang="nl-NL" sz="5400" b="1" cap="none" spc="0" dirty="0" err="1">
                <a:ln/>
                <a:solidFill>
                  <a:schemeClr val="accent3"/>
                </a:solidFill>
                <a:effectLst/>
              </a:rPr>
              <a:t>Poisson</a:t>
            </a:r>
            <a:endParaRPr lang="nl-BE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4" name="Afbeelding 3" descr="Afbeelding met person, persoon, muur, pak&#10;&#10;Automatisch gegenereerde beschrijving">
            <a:extLst>
              <a:ext uri="{FF2B5EF4-FFF2-40B4-BE49-F238E27FC236}">
                <a16:creationId xmlns:a16="http://schemas.microsoft.com/office/drawing/2014/main" id="{928E7BA5-2047-B352-A1D9-4E27AA3F92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973" y="1768858"/>
            <a:ext cx="4104457" cy="2730876"/>
          </a:xfrm>
          <a:prstGeom prst="rect">
            <a:avLst/>
          </a:prstGeom>
          <a:effectLst>
            <a:outerShdw blurRad="50800" dist="279400" dir="600000" algn="ctr" rotWithShape="0">
              <a:srgbClr val="000000">
                <a:alpha val="43137"/>
              </a:srgbClr>
            </a:outerShdw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128805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70175" y="260648"/>
            <a:ext cx="7851648" cy="1828800"/>
          </a:xfrm>
        </p:spPr>
        <p:txBody>
          <a:bodyPr anchor="ctr" anchorCtr="0"/>
          <a:lstStyle/>
          <a:p>
            <a:pPr algn="ctr"/>
            <a:r>
              <a:rPr lang="nl-BE" dirty="0">
                <a:solidFill>
                  <a:schemeClr val="accent1">
                    <a:lumMod val="50000"/>
                  </a:schemeClr>
                </a:solidFill>
              </a:rPr>
              <a:t>Nationale Dagen KBDB</a:t>
            </a:r>
            <a:br>
              <a:rPr lang="nl-BE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nl-BE" dirty="0" err="1">
                <a:solidFill>
                  <a:schemeClr val="accent1">
                    <a:lumMod val="50000"/>
                  </a:schemeClr>
                </a:solidFill>
              </a:rPr>
              <a:t>Journées</a:t>
            </a:r>
            <a:r>
              <a:rPr lang="nl-B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nl-BE" dirty="0" err="1">
                <a:solidFill>
                  <a:schemeClr val="accent1">
                    <a:lumMod val="50000"/>
                  </a:schemeClr>
                </a:solidFill>
              </a:rPr>
              <a:t>Nationales</a:t>
            </a:r>
            <a:r>
              <a:rPr lang="nl-BE" dirty="0">
                <a:solidFill>
                  <a:schemeClr val="accent1">
                    <a:lumMod val="50000"/>
                  </a:schemeClr>
                </a:solidFill>
              </a:rPr>
              <a:t> RFCB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415480" y="5373216"/>
            <a:ext cx="9433048" cy="2072672"/>
          </a:xfrm>
        </p:spPr>
        <p:txBody>
          <a:bodyPr>
            <a:normAutofit/>
          </a:bodyPr>
          <a:lstStyle/>
          <a:p>
            <a:pPr algn="ctr"/>
            <a:r>
              <a:rPr lang="nl-BE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Zaterdag/</a:t>
            </a:r>
            <a:r>
              <a:rPr lang="nl-BE" sz="32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Samedi</a:t>
            </a:r>
            <a:r>
              <a:rPr lang="nl-BE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18.03.2023</a:t>
            </a:r>
          </a:p>
          <a:p>
            <a:pPr algn="ctr"/>
            <a:r>
              <a:rPr lang="nl-BE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“</a:t>
            </a:r>
            <a:r>
              <a:rPr lang="nl-BE" sz="32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Nekkerhal</a:t>
            </a:r>
            <a:r>
              <a:rPr lang="nl-BE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” MECHELEN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EE71CDBC-5BCA-4066-8329-9DF2EEB38F83}"/>
              </a:ext>
            </a:extLst>
          </p:cNvPr>
          <p:cNvSpPr txBox="1"/>
          <p:nvPr/>
        </p:nvSpPr>
        <p:spPr>
          <a:xfrm>
            <a:off x="551384" y="2654114"/>
            <a:ext cx="113052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hangingPunct="0"/>
            <a:r>
              <a:rPr lang="nl-BE" sz="4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NATIONALE KAMPIOENSCHAPPEN 2022</a:t>
            </a:r>
          </a:p>
          <a:p>
            <a:pPr algn="ctr" hangingPunct="0"/>
            <a:r>
              <a:rPr lang="nl-BE" sz="4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CHAMPIONNATS NATIONAUX 2022</a:t>
            </a:r>
          </a:p>
        </p:txBody>
      </p:sp>
      <p:pic>
        <p:nvPicPr>
          <p:cNvPr id="4" name="Afbeelding 3" descr="Afbeelding met in een lijn opgesteld, lijn&#10;&#10;Automatisch gegenereerde beschrijving">
            <a:extLst>
              <a:ext uri="{FF2B5EF4-FFF2-40B4-BE49-F238E27FC236}">
                <a16:creationId xmlns:a16="http://schemas.microsoft.com/office/drawing/2014/main" id="{8B3B22FC-1816-4B14-FAE8-98B2DCA9AC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32" b="36350"/>
          <a:stretch/>
        </p:blipFill>
        <p:spPr>
          <a:xfrm>
            <a:off x="263352" y="5240421"/>
            <a:ext cx="3213059" cy="11691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Afbeelding 5" descr="Afbeelding met in een lijn opgesteld, lijn&#10;&#10;Automatisch gegenereerde beschrijving">
            <a:extLst>
              <a:ext uri="{FF2B5EF4-FFF2-40B4-BE49-F238E27FC236}">
                <a16:creationId xmlns:a16="http://schemas.microsoft.com/office/drawing/2014/main" id="{E9306C7B-2759-E56A-8B71-0AD707F778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32" b="36350"/>
          <a:stretch/>
        </p:blipFill>
        <p:spPr>
          <a:xfrm flipH="1">
            <a:off x="8715591" y="5157192"/>
            <a:ext cx="3137348" cy="11691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2142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overdekt, staan, groep&#10;&#10;Automatisch gegenereerde beschrijving">
            <a:extLst>
              <a:ext uri="{FF2B5EF4-FFF2-40B4-BE49-F238E27FC236}">
                <a16:creationId xmlns:a16="http://schemas.microsoft.com/office/drawing/2014/main" id="{3715BC71-4256-1EBE-27DB-DF61D4D235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1" b="17450"/>
          <a:stretch/>
        </p:blipFill>
        <p:spPr>
          <a:xfrm>
            <a:off x="952500" y="1484784"/>
            <a:ext cx="10287000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02400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staan, vloer, groep&#10;&#10;Automatisch gegenereerde beschrijving">
            <a:extLst>
              <a:ext uri="{FF2B5EF4-FFF2-40B4-BE49-F238E27FC236}">
                <a16:creationId xmlns:a16="http://schemas.microsoft.com/office/drawing/2014/main" id="{667534E4-105A-FD14-8F19-6C42720616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13299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7328" y="0"/>
            <a:ext cx="12144672" cy="1368152"/>
          </a:xfrm>
        </p:spPr>
        <p:txBody>
          <a:bodyPr anchor="ctr" anchorCtr="0">
            <a:normAutofit/>
          </a:bodyPr>
          <a:lstStyle/>
          <a:p>
            <a:pPr algn="ctr"/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SNELHEID JONGE DUIVEN 2022</a:t>
            </a:r>
            <a:b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VITESSE PIGEONNEAUX 2022</a:t>
            </a:r>
            <a:endParaRPr lang="nl-BE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528237" y="2852936"/>
            <a:ext cx="5880039" cy="4218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Smets Geert		Diepenbeek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Vrancken - Berden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Kuringen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Thys -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Sacré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Visé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Baert -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Debusschere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Tournai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Looy Ferdinand	Beerse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Vercaigne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Marcel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Tertre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Leuven Robin		Berlaar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Den Bulck Dirk	Grobbendonk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Ampe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Mark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Ooigem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Bressinck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Gebroeders	Bazel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Boutsen - Matthijs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Dilsen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Corteel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Bernard		Koksijde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Vermeerbergen-Wilms	Mol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Murez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Marichal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Albert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Wadelincourt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756726" y="1085634"/>
            <a:ext cx="89070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Hensen - 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Mentior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Aubel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Geyskens Olivier	Veerle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Philippens Pierre	's Gravenvoeren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882" y="2285480"/>
            <a:ext cx="417731" cy="567455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882" y="1675446"/>
            <a:ext cx="417731" cy="567455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919" y="1085634"/>
            <a:ext cx="417635" cy="567325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6014536" y="2852936"/>
            <a:ext cx="7130962" cy="3920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18. Marsille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Hadrien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Ophain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-Bois-Seigneur-Isaac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19. Hermans Ruben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Kuringen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20. Claes Willy		Baal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21. Verhaegen Linda		Diest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22.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Verhue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Patrick		Zwevegem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23. Platteau Ante &amp; Tom	Sint-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Katherina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-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Lombeek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24. Welkenhuysen Patrick	Koersel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25. Bevers Herman		Sint-Job-in-'t-Goor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26. Hermans Jef		Tongerlo (Antw.)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27. De Boever &amp; Zonen	Evergem-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Belzele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28. Van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Braband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Marc	Olmen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29. Van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Waes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André		Evergem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30. Suykens Nancy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Hingene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12"/>
            </a:pPr>
            <a:endParaRPr lang="nl-BE" sz="11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47623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mensen&#10;&#10;Automatisch gegenereerde beschrijving">
            <a:extLst>
              <a:ext uri="{FF2B5EF4-FFF2-40B4-BE49-F238E27FC236}">
                <a16:creationId xmlns:a16="http://schemas.microsoft.com/office/drawing/2014/main" id="{4AB24A75-2CFA-288C-8873-E2559B63BE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01859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overdekt, poseren&#10;&#10;Automatisch gegenereerde beschrijving">
            <a:extLst>
              <a:ext uri="{FF2B5EF4-FFF2-40B4-BE49-F238E27FC236}">
                <a16:creationId xmlns:a16="http://schemas.microsoft.com/office/drawing/2014/main" id="{A225FF57-139A-BA53-C1BB-3E8B34A6D2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01" b="9051"/>
          <a:stretch/>
        </p:blipFill>
        <p:spPr>
          <a:xfrm>
            <a:off x="1127448" y="1448780"/>
            <a:ext cx="10287000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35794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7328" y="0"/>
            <a:ext cx="12144672" cy="1368152"/>
          </a:xfrm>
        </p:spPr>
        <p:txBody>
          <a:bodyPr anchor="ctr" anchorCtr="0">
            <a:normAutofit/>
          </a:bodyPr>
          <a:lstStyle/>
          <a:p>
            <a:pPr algn="ctr"/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SNELHEID OUDE &amp; JAARLINGEN 2022</a:t>
            </a:r>
            <a:b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VITESSE VIEUX &amp; YEARLINGS 2022</a:t>
            </a:r>
            <a:endParaRPr lang="nl-BE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528237" y="2852936"/>
            <a:ext cx="5880039" cy="4218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Chiacchietta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Paolo	Quaregnon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Mercier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Jules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Auvelais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Ghijs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Roger &amp; Zoon Michael	Kruibeke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Legros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Rene		Verlaine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Mees Jan		Heverlee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Lismont Emiel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Budingen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Sapin Denis		Incourt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Loock M. - De Laet J.	Vilvoorde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Claes Jacques		Vlezenbeek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Vugt - Donckers	Lille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Gheenens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Delbecq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Mainvault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Philippens Pierre		's Gravenvoeren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Leturcq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Duponchelle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Wadelincourt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Vander Elst Jean		Halle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756726" y="1085634"/>
            <a:ext cx="89070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Dehon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Demonseau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Thulin</a:t>
            </a:r>
            <a:endParaRPr lang="nl-BE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Nechelput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Cornet		Kester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Renterghem Bernard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Pipaix</a:t>
            </a:r>
            <a:endParaRPr lang="nl-BE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6014536" y="2852936"/>
            <a:ext cx="7130962" cy="3920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18. Godsdeel Ludo	Hoeilaart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19. Brans Elly	Lommel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20.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Goemaere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Jose &amp; Gustave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Havinnes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21. Wielockx Erik	Schilde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22. Marsille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Hadrien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Ophain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-Bois-Seigneur-Isaac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23. Nuyts Peter	Beerse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24. Suykens Nancy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Hingene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25. De Keyser Thierry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Vosselare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26. Lenaerts Jozef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Gorsem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27.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Corteel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Bernard	Koksijde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28. Hensen -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Mentior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Aubel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29. Van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Houcke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Aland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Stambruges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30. Vanden Bossche Jean-Pierre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Bierghes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endParaRPr lang="nl-BE" sz="11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0DB8820E-ED60-4897-8669-F4063A449A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2291502"/>
            <a:ext cx="417731" cy="56745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BA4BBF42-EC17-4A8A-B84A-FF3CF1B6EF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1681468"/>
            <a:ext cx="417731" cy="56745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06EAD148-BD0D-424E-988D-71D750C62F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97" y="1091656"/>
            <a:ext cx="417635" cy="5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00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scène, podium, mensen&#10;&#10;Automatisch gegenereerde beschrijving">
            <a:extLst>
              <a:ext uri="{FF2B5EF4-FFF2-40B4-BE49-F238E27FC236}">
                <a16:creationId xmlns:a16="http://schemas.microsoft.com/office/drawing/2014/main" id="{123B5AD7-AAC2-31DB-DC85-35E25B443A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0"/>
          <a:stretch/>
        </p:blipFill>
        <p:spPr>
          <a:xfrm>
            <a:off x="952500" y="454360"/>
            <a:ext cx="10287000" cy="59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72727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overdekt, groep, poseren&#10;&#10;Automatisch gegenereerde beschrijving">
            <a:extLst>
              <a:ext uri="{FF2B5EF4-FFF2-40B4-BE49-F238E27FC236}">
                <a16:creationId xmlns:a16="http://schemas.microsoft.com/office/drawing/2014/main" id="{87B5CC66-94B7-CFCA-152A-5A44C881F5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1" b="20601"/>
          <a:stretch/>
        </p:blipFill>
        <p:spPr>
          <a:xfrm>
            <a:off x="952500" y="1052736"/>
            <a:ext cx="10287000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64247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7328" y="0"/>
            <a:ext cx="12144672" cy="1368152"/>
          </a:xfrm>
        </p:spPr>
        <p:txBody>
          <a:bodyPr anchor="ctr" anchorCtr="0">
            <a:normAutofit/>
          </a:bodyPr>
          <a:lstStyle/>
          <a:p>
            <a:pPr algn="ctr"/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KLEINE ½ FOND JONGE DUIVEN 2022</a:t>
            </a:r>
            <a:b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PETIT ½ FOND PIGEONNEAUX 2022</a:t>
            </a:r>
            <a:endParaRPr lang="nl-BE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528237" y="2852936"/>
            <a:ext cx="5880039" cy="4218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Roy Geert		Asse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Lormans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Marc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Beverst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Vandepoele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Eddy &amp;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Valère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Werken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Deruyck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Bart		Oostrozebeke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Standaert Luc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Landegem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Den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Bussche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Kris	Zwevegem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Verheyen Louis		Scherpenheuvel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Opbrouck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Luc		Deerlijk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De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Geuchte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Romain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Bachte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-Maria-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Leerne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Roox Henri &amp; Betsy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Veldwezelt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 Maeyer Wim		Stekene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Vlaeminck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Hugo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Rupelmonde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Vanmeert Roger &amp; Koen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Zelem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Devolder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Patriek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Meulebeke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756726" y="1085634"/>
            <a:ext cx="89070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Claus Eric				De Pinte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Hekken Willy		Lier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Vernijns</a:t>
            </a: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Robert			Kermt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6014536" y="2852936"/>
            <a:ext cx="7130962" cy="3920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18. Francois-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Delporte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Wadelincourt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19. Vos Michel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Nerem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20.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Hens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Jos		Zoersel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21.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Haesaert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Yannick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Aartrijke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22.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Deschacht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Philippe	Bredene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23. Hermans Ruben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Kuringen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24. Van Avondt Danny &amp; Nick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Wespelaar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25.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Dobbelaere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Philippe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Olsene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26. Fens Kurt &amp; Jacobs Luc	Beerse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27.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Pletinckx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Marc &amp; Angie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Deftinge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28. Geyskens Laurent		Veerle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29.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Vanwildemeersch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Vyncke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Westkapelle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30. Van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Megroot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De Mulder	Bornem</a:t>
            </a:r>
          </a:p>
          <a:p>
            <a:pPr>
              <a:lnSpc>
                <a:spcPct val="150000"/>
              </a:lnSpc>
            </a:pPr>
            <a:endParaRPr lang="nl-BE" sz="11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0DB8820E-ED60-4897-8669-F4063A449A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2291502"/>
            <a:ext cx="417731" cy="56745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BA4BBF42-EC17-4A8A-B84A-FF3CF1B6EF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1681468"/>
            <a:ext cx="417731" cy="56745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06EAD148-BD0D-424E-988D-71D750C62F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97" y="1091656"/>
            <a:ext cx="417635" cy="5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76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staan, mensen, groep&#10;&#10;Automatisch gegenereerde beschrijving">
            <a:extLst>
              <a:ext uri="{FF2B5EF4-FFF2-40B4-BE49-F238E27FC236}">
                <a16:creationId xmlns:a16="http://schemas.microsoft.com/office/drawing/2014/main" id="{0A362D9E-3651-608B-6EAE-2E19FA6E76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48621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overdekt, groep, evenement&#10;&#10;Automatisch gegenereerde beschrijving">
            <a:extLst>
              <a:ext uri="{FF2B5EF4-FFF2-40B4-BE49-F238E27FC236}">
                <a16:creationId xmlns:a16="http://schemas.microsoft.com/office/drawing/2014/main" id="{C8041812-C6B9-38CE-8B0B-7B3D128A2C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1" b="13251"/>
          <a:stretch/>
        </p:blipFill>
        <p:spPr>
          <a:xfrm>
            <a:off x="1055440" y="1052736"/>
            <a:ext cx="10287000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6493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7328" y="0"/>
            <a:ext cx="12144672" cy="1368152"/>
          </a:xfrm>
        </p:spPr>
        <p:txBody>
          <a:bodyPr anchor="ctr" anchorCtr="0">
            <a:normAutofit/>
          </a:bodyPr>
          <a:lstStyle/>
          <a:p>
            <a:pPr algn="ctr"/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AS-DUIF SNELHEID JONGE DUIVEN 2022</a:t>
            </a:r>
            <a:b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AS-PIGEON VITESSE PIGEONNEAUX 2022</a:t>
            </a:r>
            <a:endParaRPr lang="nl-BE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528237" y="2852936"/>
            <a:ext cx="5880039" cy="4218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Vrancken - Berden	    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Kuringen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Welkenhuysen Patrick	     Koersel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Hensen -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Mentior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     Aubel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Loock M. - De Laet J.	     Vilvoorde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Hensen -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Mentior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     Aubel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Ronse Ronny		     Sint-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Eloois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-Winkel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Bressinck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Gebroeders	     Bazel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Geyskens Olivier		     Veerle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Demeulemeester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–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Depoortere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Zarren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Goemaere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Jose &amp; Gustave	    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Havinnes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Looy Ferdinand	     Beerse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Bevers Herman		     Sint-Job-in-'t-Goor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Smets Geert		     Diepenbeek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Bauwens Koen &amp; Annelies	     Gent-Kanaalzone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756726" y="1085634"/>
            <a:ext cx="89070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Vanhamel Francis		Beverlo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Claes Willy			Baal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Hermans Ruben		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Kuringen</a:t>
            </a:r>
            <a:endParaRPr lang="nl-BE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882" y="2285480"/>
            <a:ext cx="417731" cy="567455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882" y="1675446"/>
            <a:ext cx="417731" cy="567455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919" y="1085634"/>
            <a:ext cx="417635" cy="567325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6014536" y="2852936"/>
            <a:ext cx="7130962" cy="3920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18. Vermeerbergen-Wilms	Mol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19. Marsille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Hadrien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Ophain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-Bois-Seigneur-Isaac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20. Claes Willy		Baal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21. Vrancken - Berden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Kuringen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22. Janssens Eddy		Zandhoven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23. Boutsen – Matthijs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Dilsen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24. Janssens Mark		Linkhout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25. Van Ballaer Gebroeders	Turnhout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26.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Cromphoudt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Christian	Halle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27.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Vancoillie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Johan &amp; Marc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Hulste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28. Joseph Daniel		Ichtegem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29. Mortier Joost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Oedelem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30. Platteau Ante &amp; Tom	Sint-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Katherina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-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Lombeek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12"/>
            </a:pPr>
            <a:endParaRPr lang="nl-BE" sz="11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6756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7328" y="0"/>
            <a:ext cx="12144672" cy="1368152"/>
          </a:xfrm>
        </p:spPr>
        <p:txBody>
          <a:bodyPr anchor="ctr" anchorCtr="0">
            <a:normAutofit/>
          </a:bodyPr>
          <a:lstStyle/>
          <a:p>
            <a:pPr algn="ctr"/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KLEINE ½ FOND OUDE &amp; JAARLINGEN 2022</a:t>
            </a:r>
            <a:b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PETIT ½ FOND VIEUX &amp; YEARLINGS 2022</a:t>
            </a:r>
            <a:endParaRPr lang="nl-BE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528237" y="2852936"/>
            <a:ext cx="5880039" cy="4218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Denies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Rudy		Sint-Joris-Weert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Palm -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Krücker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Jean-Pierre	Braine-L'Alleud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Oeckel Bart &amp; Nance	Oud-Turnhout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Cutsem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Jens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Idegem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Derwa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Luxem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Herent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Pauwels Etienne		Kermt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Leturcq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Duponchelle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Wadelincourt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Delbaere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Sampers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Menen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Roose -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Pyra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Bekegem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Helsen Ludo		Paal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Murez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Marichal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Albert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Wadelincourt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Clabots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père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et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fils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Grâce-Hollogne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Vandepoele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Eddy &amp;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Valère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Werken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Maes Philippe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Dampremy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756726" y="1085634"/>
            <a:ext cx="89070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Marsille 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Hadrien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Ophain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-Bois-Seigneur-Isaac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Remans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Marcel			Diepenbeek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Roy Koen			Asse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6014536" y="2852936"/>
            <a:ext cx="7130962" cy="3920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18. De Keyser Thierry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Vosselare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19. Lismont Patrick		Bekkevoort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20. Engelen Ludo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Kuringen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21.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Cirier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Ruelle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Sirault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22. Bodson Jean &amp; Franck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Heure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-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-Romain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23.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Genlain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Dupont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Sirault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24.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Zielinski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Sylvester	Perk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25. Francois-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Delporte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Wadelincourt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26. Bruninx Roger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Genoelselderen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27.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Maegh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Victor		Rijkevorsel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28.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Vanluyten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Michel		Villers-La-Ville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29. Pierre Roger &amp; David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Bossut-Gottechain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30.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Vanoverberghe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Aloïs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Wondelgem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12"/>
            </a:pPr>
            <a:endParaRPr lang="nl-BE" sz="11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8F488593-EB8B-44C7-BC03-E06C45783A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869" y="2284335"/>
            <a:ext cx="417731" cy="56745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90A20F0E-007F-4CE5-BB11-D3E428CF5C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869" y="1674301"/>
            <a:ext cx="417731" cy="56745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73FC22CB-4CDC-429F-8B6D-F1FFD3247B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906" y="1084489"/>
            <a:ext cx="417635" cy="5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86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D0CD6BAD-310E-5D3A-1C96-2F131527AF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9300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overdekt, podium, poseren, lijn&#10;&#10;Automatisch gegenereerde beschrijving">
            <a:extLst>
              <a:ext uri="{FF2B5EF4-FFF2-40B4-BE49-F238E27FC236}">
                <a16:creationId xmlns:a16="http://schemas.microsoft.com/office/drawing/2014/main" id="{AA2E2385-A381-3AC6-9FBC-797985FBCB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50" b="2751"/>
          <a:stretch/>
        </p:blipFill>
        <p:spPr>
          <a:xfrm>
            <a:off x="952500" y="1268760"/>
            <a:ext cx="10287000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73857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7328" y="0"/>
            <a:ext cx="12144672" cy="1368152"/>
          </a:xfrm>
        </p:spPr>
        <p:txBody>
          <a:bodyPr anchor="ctr" anchorCtr="0">
            <a:normAutofit/>
          </a:bodyPr>
          <a:lstStyle/>
          <a:p>
            <a:pPr algn="ctr"/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GROTE ½ FOND JONGE DUIVEN 2022</a:t>
            </a:r>
            <a:b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GRAND ½ FOND PIGEONNEAUX 2022</a:t>
            </a:r>
            <a:endParaRPr lang="nl-BE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528237" y="2852936"/>
            <a:ext cx="5880039" cy="4218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Vandenheede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Freddy &amp; Jacques	Zingem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Hermans Henri			Pulle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Janssens Richard			Langdorp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Stevens Jan	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Ooigem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Weyenberge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Christiaan		Tessenderlo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 Clercq - Van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Puyvelde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Smetlede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Vervloesem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Patrick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Rijmenam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Hekken Willy			Lier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Zhao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Qiang			Pulle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 Bisschop Gustaaf &amp; Jan		Asse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Thienpont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Van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Laecke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Semmerzake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Derycke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Geert &amp;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Keano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Mesen/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Messines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Puissant Tom &amp; Bert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Petegem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-a-d-Schelde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Habraken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Ducheyne		Vorselaar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756726" y="1085634"/>
            <a:ext cx="89070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Ally</a:t>
            </a: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Norbert			</a:t>
            </a: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Aarsele</a:t>
            </a:r>
            <a:endParaRPr lang="nl-NL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 Troy Wim			Berlaar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Piens Bart				Gavere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6014536" y="2852936"/>
            <a:ext cx="7130962" cy="3920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18. Brugmans Sabrina	Halen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19. Cloetens Dirk		Rotselaar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20. Huygens Ingrid		Avelgem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21. Maris Frans &amp; Dirk	Itegem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22. Lambrechts Carl		Berlaar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23.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Moeraert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Standaert	Lochristi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24. Jacobs Leon		Tremelo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25. Van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Marcke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Marc		Sint-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Baafs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-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Vijve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26.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Feijaerts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Danny		Heist-op-den-Berg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27. De Belser Johan		Berlaar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28.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Decaestecker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Ghielens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Gits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29.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Morthier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Jens &amp; Dirk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Lotenhulle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30. Dockx Danny		Oud-Turnhout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12"/>
            </a:pPr>
            <a:endParaRPr lang="nl-BE" sz="11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8F488593-EB8B-44C7-BC03-E06C45783A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869" y="2284335"/>
            <a:ext cx="417731" cy="56745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90A20F0E-007F-4CE5-BB11-D3E428CF5C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869" y="1674301"/>
            <a:ext cx="417731" cy="56745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73FC22CB-4CDC-429F-8B6D-F1FFD3247B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906" y="1084489"/>
            <a:ext cx="417635" cy="5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74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staan, vloer, overdekt&#10;&#10;Automatisch gegenereerde beschrijving">
            <a:extLst>
              <a:ext uri="{FF2B5EF4-FFF2-40B4-BE49-F238E27FC236}">
                <a16:creationId xmlns:a16="http://schemas.microsoft.com/office/drawing/2014/main" id="{629561B0-E019-730D-056A-6AC836AF49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52508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overdekt, podium&#10;&#10;Automatisch gegenereerde beschrijving">
            <a:extLst>
              <a:ext uri="{FF2B5EF4-FFF2-40B4-BE49-F238E27FC236}">
                <a16:creationId xmlns:a16="http://schemas.microsoft.com/office/drawing/2014/main" id="{2B9D564C-3B4C-AD0F-47AC-5E15F74011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800" b="12201"/>
          <a:stretch/>
        </p:blipFill>
        <p:spPr>
          <a:xfrm>
            <a:off x="1055440" y="1268760"/>
            <a:ext cx="10287000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05723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7328" y="0"/>
            <a:ext cx="12144672" cy="1368152"/>
          </a:xfrm>
        </p:spPr>
        <p:txBody>
          <a:bodyPr anchor="ctr" anchorCtr="0">
            <a:normAutofit/>
          </a:bodyPr>
          <a:lstStyle/>
          <a:p>
            <a:pPr algn="ctr"/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GROTE ½ FOND OUDE &amp; JAARLINGEN 2022</a:t>
            </a:r>
            <a:b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GRAND ½ FOND VIEUX &amp; YEARLINGS 2022</a:t>
            </a:r>
            <a:endParaRPr lang="nl-BE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528237" y="2852936"/>
            <a:ext cx="5880039" cy="4218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Maes Anthony			Waregem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Thys Nick &amp; Roger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Hallaar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Der Maas Huib		Lokeren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Pamel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G &amp; J			Lissewege (Brugge)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Poussart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Olivier	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Vaulx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-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lez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-Chimay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Petré -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Robijns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	Borgloon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Team Hooymans WVL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Desselgem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Erauw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José			Berlare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Eynde Rudy			Putte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Appelmans gebroeders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Oetingen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Limbourg Erik	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Brussegem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Das Jos	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Meldert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(Limb.)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Beeckmans Geert -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Huygh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Ronny	Lennik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Castermans - Maes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Dilsen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756726" y="1085634"/>
            <a:ext cx="89070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Vercammen Jos			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Vremde</a:t>
            </a:r>
            <a:endParaRPr lang="de-DE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 Troy Wim			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Berlaar</a:t>
            </a:r>
            <a:endParaRPr lang="de-DE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Steveninck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Benny		Hamme 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6014536" y="2852936"/>
            <a:ext cx="7130962" cy="3920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18. Maris Frans &amp; Dirk		Itegem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19. Bommerez Michel			Heverlee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20. Luyckx Raf &amp; Lars		Geel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21. Baetens Ivan &amp; Willy		Sint-Niklaas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22. Dockx Leo &amp; Gerry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Koningshooikt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23.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Denduyver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Ferdinand &amp; Karel	Ichtegem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24.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Vervloesem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Patrick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Rijmenam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25. Engels Jules &amp; Yves		Putte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26.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Harchies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Christian &amp; Cyril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Warchin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27. De Meulemeester Johan		Zulte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28.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Lagrou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Dominique			Lendelede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29.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Deberdt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Johny			Oostduinkerke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30.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Canion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Sobkowiak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Wasmes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12"/>
            </a:pPr>
            <a:endParaRPr lang="nl-BE" sz="11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8F488593-EB8B-44C7-BC03-E06C45783A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869" y="2284335"/>
            <a:ext cx="417731" cy="56745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90A20F0E-007F-4CE5-BB11-D3E428CF5C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869" y="1674301"/>
            <a:ext cx="417731" cy="56745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73FC22CB-4CDC-429F-8B6D-F1FFD3247B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906" y="1084489"/>
            <a:ext cx="417635" cy="5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43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overdekt, staan, poseren&#10;&#10;Automatisch gegenereerde beschrijving">
            <a:extLst>
              <a:ext uri="{FF2B5EF4-FFF2-40B4-BE49-F238E27FC236}">
                <a16:creationId xmlns:a16="http://schemas.microsoft.com/office/drawing/2014/main" id="{8A6F498C-F77D-5174-91EA-1A9F21159B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59724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overdekt, wijn, groep&#10;&#10;Automatisch gegenereerde beschrijving">
            <a:extLst>
              <a:ext uri="{FF2B5EF4-FFF2-40B4-BE49-F238E27FC236}">
                <a16:creationId xmlns:a16="http://schemas.microsoft.com/office/drawing/2014/main" id="{43980AEC-561B-75C7-1DCB-2EF3C96CBD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50" b="17451"/>
          <a:stretch/>
        </p:blipFill>
        <p:spPr>
          <a:xfrm>
            <a:off x="952500" y="1484784"/>
            <a:ext cx="10287000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38592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7328" y="0"/>
            <a:ext cx="12144672" cy="1368152"/>
          </a:xfrm>
        </p:spPr>
        <p:txBody>
          <a:bodyPr anchor="ctr" anchorCtr="0">
            <a:normAutofit/>
          </a:bodyPr>
          <a:lstStyle/>
          <a:p>
            <a:pPr algn="ctr"/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RHONEVALLEI OUDE 2022</a:t>
            </a:r>
            <a:b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LIGNE DU RHONE VIEUX 2022</a:t>
            </a:r>
            <a:endParaRPr lang="nl-BE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756726" y="1085634"/>
            <a:ext cx="89070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Vanrokeghem</a:t>
            </a: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</a:t>
            </a: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Marichal</a:t>
            </a: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Saint-</a:t>
            </a: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Sauveur</a:t>
            </a:r>
            <a:endParaRPr lang="nl-NL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Morisse</a:t>
            </a: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Jerome			Wervik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Calonne</a:t>
            </a: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Jean Robert		Péruwelz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123D9318-6674-4792-AA72-462896FFED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61" y="2285481"/>
            <a:ext cx="417731" cy="56745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133222BE-9A3E-497D-BC61-4245312C6A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61" y="1675447"/>
            <a:ext cx="417731" cy="56745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3F42AA8E-F4D7-4608-B25C-0955E4D3A5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98" y="1085635"/>
            <a:ext cx="417635" cy="567325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5B29BEC8-F931-4644-81F5-899EB01FB883}"/>
              </a:ext>
            </a:extLst>
          </p:cNvPr>
          <p:cNvSpPr txBox="1"/>
          <p:nvPr/>
        </p:nvSpPr>
        <p:spPr>
          <a:xfrm>
            <a:off x="3555238" y="2937558"/>
            <a:ext cx="5880039" cy="3664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Laurant-Vigneron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Vivy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Goedert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Jean-Pierre		Ciney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Sulmon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Francis	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Bléharies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Campinne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Patrick			Doische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Denteneer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Daniel	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Péronnes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-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lez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-Binche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Simons Willy			Maaseik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 Meulemeester Johan		Zulte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Colpaert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Silveer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&amp;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Patriek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Roeselare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Colsoulle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P&amp;F	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Baisieux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Hebberecht Chris			Evergem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Novak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Olivier			Merbes-le-Château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de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Riviere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Marc		Nevele</a:t>
            </a:r>
          </a:p>
          <a:p>
            <a:pPr>
              <a:lnSpc>
                <a:spcPct val="150000"/>
              </a:lnSpc>
            </a:pP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3887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odium, persoon, scène, staan&#10;&#10;Automatisch gegenereerde beschrijving">
            <a:extLst>
              <a:ext uri="{FF2B5EF4-FFF2-40B4-BE49-F238E27FC236}">
                <a16:creationId xmlns:a16="http://schemas.microsoft.com/office/drawing/2014/main" id="{BC0E87A6-AC52-6560-3EFB-15735CF6A3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39549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staan, pak, zakelijk&#10;&#10;Automatisch gegenereerde beschrijving">
            <a:extLst>
              <a:ext uri="{FF2B5EF4-FFF2-40B4-BE49-F238E27FC236}">
                <a16:creationId xmlns:a16="http://schemas.microsoft.com/office/drawing/2014/main" id="{D99FAA8C-B8EF-5046-2958-596AA76943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7767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afel, overdekt, persoon, wijn&#10;&#10;Automatisch gegenereerde beschrijving">
            <a:extLst>
              <a:ext uri="{FF2B5EF4-FFF2-40B4-BE49-F238E27FC236}">
                <a16:creationId xmlns:a16="http://schemas.microsoft.com/office/drawing/2014/main" id="{29409E67-98AA-7EA1-16D4-E0545FE6E4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00" b="8001"/>
          <a:stretch/>
        </p:blipFill>
        <p:spPr>
          <a:xfrm>
            <a:off x="952500" y="1124744"/>
            <a:ext cx="10287000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44091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7328" y="0"/>
            <a:ext cx="12144672" cy="1368152"/>
          </a:xfrm>
        </p:spPr>
        <p:txBody>
          <a:bodyPr anchor="ctr" anchorCtr="0">
            <a:normAutofit/>
          </a:bodyPr>
          <a:lstStyle/>
          <a:p>
            <a:pPr algn="ctr"/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FOND OUDE DUIVEN 2022</a:t>
            </a:r>
            <a:b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FOND VIEUX PIGEONS 2022</a:t>
            </a:r>
            <a:endParaRPr lang="nl-BE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528237" y="2852936"/>
            <a:ext cx="5880039" cy="4218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Olmen Bart			Broechem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Verschoot Joel			Ingelmunster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Vandemeulebroecke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Carlos &amp; Xavier	Saint-Léger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Colpaert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Silveer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&amp;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Patriek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Roeselare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Verleije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Davy &amp; Amber		Damme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Den Berghe Bert		Wortegem-Petegem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Parys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Debusschere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Nechin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Vermander Eric	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Oekene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Verschelde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Marc			Zulte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Vandenberghe Alain &amp; Luc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Ronquières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Pauwels Lucien	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Loppem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Den Troost François		Ramsdonk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 Meulemeester Johan		Zulte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Steveninck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Benny		Hamme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756726" y="1085634"/>
            <a:ext cx="89070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Thibaut - Boons	 		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Sombreffe</a:t>
            </a:r>
            <a:endParaRPr lang="de-DE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Desbuquois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F. 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Gebroeders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Kapelle-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op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-den-Bos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Laer 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Gebroeders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Pulle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6014536" y="2852936"/>
            <a:ext cx="7130962" cy="3920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18. De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Saer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Rudi	Ruiselede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19. Mirabelle -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Larentzakis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Ghlin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20.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Natens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Leon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Meensel-Kiezegem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21.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Vandenheede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Freddy &amp; Jacques	Zingem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22.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Decock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Lucien (mevrouw)	Diksmuide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23.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Campinne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Patrick	Doische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24.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Jonckheere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Boudewijn	Torhout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25.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Vandemaele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Wilfried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Heule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26.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Deroose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Dirk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Huise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(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Kruisem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27.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Nobus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Leon &amp; Jan	Heist-aan-Zee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28.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Dereux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Fabrice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Perwez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29. Van Gaver Tom &amp;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Marnik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Moortsele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30.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Morisse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Jerome	Wervik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12"/>
            </a:pPr>
            <a:endParaRPr lang="nl-BE" sz="11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8F488593-EB8B-44C7-BC03-E06C45783A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869" y="2284335"/>
            <a:ext cx="417731" cy="56745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90A20F0E-007F-4CE5-BB11-D3E428CF5C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869" y="1674301"/>
            <a:ext cx="417731" cy="56745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73FC22CB-4CDC-429F-8B6D-F1FFD3247B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906" y="1084489"/>
            <a:ext cx="417635" cy="5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934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buitenshuis, poseren, mensen&#10;&#10;Automatisch gegenereerde beschrijving">
            <a:extLst>
              <a:ext uri="{FF2B5EF4-FFF2-40B4-BE49-F238E27FC236}">
                <a16:creationId xmlns:a16="http://schemas.microsoft.com/office/drawing/2014/main" id="{54F7B5B0-43E0-715A-C4AC-26A58BFA36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30077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overdekt, persoon, staan, groep&#10;&#10;Automatisch gegenereerde beschrijving">
            <a:extLst>
              <a:ext uri="{FF2B5EF4-FFF2-40B4-BE49-F238E27FC236}">
                <a16:creationId xmlns:a16="http://schemas.microsoft.com/office/drawing/2014/main" id="{A48269E2-2AFE-42DF-8E40-90E575C41E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49" b="11151"/>
          <a:stretch/>
        </p:blipFill>
        <p:spPr>
          <a:xfrm>
            <a:off x="952500" y="1268760"/>
            <a:ext cx="10287000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94553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7328" y="0"/>
            <a:ext cx="12144672" cy="1368152"/>
          </a:xfrm>
        </p:spPr>
        <p:txBody>
          <a:bodyPr anchor="ctr" anchorCtr="0">
            <a:normAutofit/>
          </a:bodyPr>
          <a:lstStyle/>
          <a:p>
            <a:pPr algn="ctr"/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FOND JAARLINGEN 2022</a:t>
            </a:r>
            <a:b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FOND YEARLINGS 2022</a:t>
            </a:r>
            <a:endParaRPr lang="nl-BE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528237" y="2852936"/>
            <a:ext cx="5880039" cy="4218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Mertens Walter		Mol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Hok Schepens		Handzame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Verschoot Dieter		Ingelmunster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BDS/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Speybroeck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Vinkt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Gaver Tom &amp;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Marnik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Moortsele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Gevaert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Eggermont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Zedelgem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 Meyer -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Boddaert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Hamme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Team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Platteeuw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Rumbeke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Adam Gérard		Sprimont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Leutenez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Eddy en Maarten	Ruien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Couvreur Geert &amp; Koen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Bassevelde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Rans Jeroen &amp; Stijn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Wijgmaal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 Pauw -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Vercauter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Lembeke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Natens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Leon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Meensel-Kiezegem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756726" y="1085634"/>
            <a:ext cx="89070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Pollin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Marc &amp; Geert		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Snellegem</a:t>
            </a:r>
            <a:endParaRPr lang="de-DE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Roziers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-Xiang			Itegem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 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Vijlder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Martin			Oordegem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6014536" y="2852936"/>
            <a:ext cx="7130962" cy="3920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18.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Vandemaele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Wilfried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Heule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19.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Saverwijns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John &amp; Els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Lievegem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20.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Vandenheede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Freddy &amp; Jacques	Zingem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21.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Vanhaverbeke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Peter		Koekelare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22.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Bonmariage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Masson		Ouffet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23.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Cloet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Jan	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Desselgem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24.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Desbuquois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F. Gebroeders		Kapelle-op-den-Bos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25. Ariën - De Keyser			Houwaart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26.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Loobuyck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Jos &amp; Jan		Aalter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27. Seiffert Thibault			Kapellen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28.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Lefevre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Christiaan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Vichte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29. Team Hooymans WVL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Desselgem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30. Van Den Berghe Bert		Wortegem-Petegem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12"/>
            </a:pPr>
            <a:endParaRPr lang="nl-BE" sz="11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8F488593-EB8B-44C7-BC03-E06C45783A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869" y="2284335"/>
            <a:ext cx="417731" cy="56745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90A20F0E-007F-4CE5-BB11-D3E428CF5C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869" y="1674301"/>
            <a:ext cx="417731" cy="56745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73FC22CB-4CDC-429F-8B6D-F1FFD3247B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906" y="1084489"/>
            <a:ext cx="417635" cy="5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65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mensen&#10;&#10;Automatisch gegenereerde beschrijving">
            <a:extLst>
              <a:ext uri="{FF2B5EF4-FFF2-40B4-BE49-F238E27FC236}">
                <a16:creationId xmlns:a16="http://schemas.microsoft.com/office/drawing/2014/main" id="{17BCD766-BD6F-4791-203E-26B5F0BBC2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87255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overdekt, groep, poseren&#10;&#10;Automatisch gegenereerde beschrijving">
            <a:extLst>
              <a:ext uri="{FF2B5EF4-FFF2-40B4-BE49-F238E27FC236}">
                <a16:creationId xmlns:a16="http://schemas.microsoft.com/office/drawing/2014/main" id="{16454794-FF1D-347B-4D17-401CFCEE16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00" b="11150"/>
          <a:stretch/>
        </p:blipFill>
        <p:spPr>
          <a:xfrm>
            <a:off x="952500" y="1160748"/>
            <a:ext cx="10287000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27446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7328" y="0"/>
            <a:ext cx="12144672" cy="1368152"/>
          </a:xfrm>
        </p:spPr>
        <p:txBody>
          <a:bodyPr anchor="ctr" anchorCtr="0">
            <a:normAutofit/>
          </a:bodyPr>
          <a:lstStyle/>
          <a:p>
            <a:pPr algn="ctr"/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GROTE FOND JAARLINGEN 2022</a:t>
            </a:r>
            <a:b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GRAND FOND YEARLINGS 2022</a:t>
            </a:r>
            <a:endParaRPr lang="nl-BE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756726" y="1085634"/>
            <a:ext cx="89070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Humblet</a:t>
            </a: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Mireille			</a:t>
            </a: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Hermée</a:t>
            </a:r>
            <a:endParaRPr lang="nl-NL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Bouhy</a:t>
            </a: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Christian			</a:t>
            </a: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Battice</a:t>
            </a:r>
            <a:endParaRPr lang="nl-NL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Slosse</a:t>
            </a: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</a:t>
            </a: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Meulenyzer</a:t>
            </a: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</a:t>
            </a: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Rekkem</a:t>
            </a:r>
            <a:endParaRPr lang="nl-NL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123D9318-6674-4792-AA72-462896FFED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61" y="2285481"/>
            <a:ext cx="417731" cy="56745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133222BE-9A3E-497D-BC61-4245312C6A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61" y="1675447"/>
            <a:ext cx="417731" cy="56745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3F42AA8E-F4D7-4608-B25C-0955E4D3A5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98" y="1085635"/>
            <a:ext cx="417635" cy="567325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5B29BEC8-F931-4644-81F5-899EB01FB883}"/>
              </a:ext>
            </a:extLst>
          </p:cNvPr>
          <p:cNvSpPr txBox="1"/>
          <p:nvPr/>
        </p:nvSpPr>
        <p:spPr>
          <a:xfrm>
            <a:off x="3555238" y="2937558"/>
            <a:ext cx="5880039" cy="3664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Reyntjens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Bernard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Rumbeke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de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Vyvere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&amp; echtgenote		Sint-Gillis-Waas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Vanhee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A. + M.			Wervik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Pasteels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Joosen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Melsele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Barbulescu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Nicu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	Zwevezele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Uytterhoeven Frank		Putte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Deroose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Dirk	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Huise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(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Kruisem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Seiffert Thibault			Kapellen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Lievens Marc			Balen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Weemaels Dirk &amp; Kurt		Huizingen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Cardon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Eddy			Deerlijk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Thoné Jos			As</a:t>
            </a:r>
          </a:p>
          <a:p>
            <a:pPr>
              <a:lnSpc>
                <a:spcPct val="150000"/>
              </a:lnSpc>
            </a:pP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57577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mensen, poseren, massa&#10;&#10;Automatisch gegenereerde beschrijving">
            <a:extLst>
              <a:ext uri="{FF2B5EF4-FFF2-40B4-BE49-F238E27FC236}">
                <a16:creationId xmlns:a16="http://schemas.microsoft.com/office/drawing/2014/main" id="{C6525C38-2602-67C4-BEB3-6DA13DD3AB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70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overdekt, persoon, groep, lijn&#10;&#10;Automatisch gegenereerde beschrijving">
            <a:extLst>
              <a:ext uri="{FF2B5EF4-FFF2-40B4-BE49-F238E27FC236}">
                <a16:creationId xmlns:a16="http://schemas.microsoft.com/office/drawing/2014/main" id="{F407D269-4977-1B8A-4A2F-FD580E59B2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1" b="22700"/>
          <a:stretch/>
        </p:blipFill>
        <p:spPr>
          <a:xfrm>
            <a:off x="952500" y="1484784"/>
            <a:ext cx="10287000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27000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overdekt, tafel, persoon, in een lijn opgesteld&#10;&#10;Automatisch gegenereerde beschrijving">
            <a:extLst>
              <a:ext uri="{FF2B5EF4-FFF2-40B4-BE49-F238E27FC236}">
                <a16:creationId xmlns:a16="http://schemas.microsoft.com/office/drawing/2014/main" id="{BDBC5D2C-E05A-9FFE-6F6E-B11F03A7C7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00" b="4850"/>
          <a:stretch/>
        </p:blipFill>
        <p:spPr>
          <a:xfrm>
            <a:off x="952500" y="1340768"/>
            <a:ext cx="10287000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25009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7328" y="0"/>
            <a:ext cx="12144672" cy="1368152"/>
          </a:xfrm>
        </p:spPr>
        <p:txBody>
          <a:bodyPr anchor="ctr" anchorCtr="0">
            <a:normAutofit/>
          </a:bodyPr>
          <a:lstStyle/>
          <a:p>
            <a:pPr algn="ctr"/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GROTE FOND OUDE DUIVEN 2022</a:t>
            </a:r>
            <a:b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GRAND FOND VIEUX PIGEONS 2022</a:t>
            </a:r>
            <a:endParaRPr lang="nl-BE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756726" y="1085634"/>
            <a:ext cx="89070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Cardon</a:t>
            </a: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Eddy			Deerlijk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Pollin</a:t>
            </a: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Marc &amp; Geert		</a:t>
            </a: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Snellegem</a:t>
            </a:r>
            <a:endParaRPr lang="nl-NL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 </a:t>
            </a: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Smeyter</a:t>
            </a: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</a:t>
            </a: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Restiaen</a:t>
            </a: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Melden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123D9318-6674-4792-AA72-462896FFED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61" y="2285481"/>
            <a:ext cx="417731" cy="56745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133222BE-9A3E-497D-BC61-4245312C6A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61" y="1675447"/>
            <a:ext cx="417731" cy="56745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3F42AA8E-F4D7-4608-B25C-0955E4D3A5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98" y="1085635"/>
            <a:ext cx="417635" cy="567325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5B29BEC8-F931-4644-81F5-899EB01FB883}"/>
              </a:ext>
            </a:extLst>
          </p:cNvPr>
          <p:cNvSpPr txBox="1"/>
          <p:nvPr/>
        </p:nvSpPr>
        <p:spPr>
          <a:xfrm>
            <a:off x="3555238" y="2937558"/>
            <a:ext cx="5880039" cy="3664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Rans Jeroen &amp; Stijn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Wijgmaal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(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Bt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.)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Kiekens - De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Preter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Koningshooikt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Lambrecht Carine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Dadizele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Mortelmans Kristof		Ranst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Meirlaen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Etienne	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Deurle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Vergaerde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Denolf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Jabbeke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Leutenez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Marnix			Kruishoutem (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Kruisem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Sanfrinnon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Erwin	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Appelterre-Eichem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Casaert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Hugo	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Russeignies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Vansteenhuyse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&amp;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Vanbruaene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Lauwe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Bonmariage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– Masson		Ouffet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Debaene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John			Knesselare</a:t>
            </a:r>
          </a:p>
          <a:p>
            <a:pPr>
              <a:lnSpc>
                <a:spcPct val="150000"/>
              </a:lnSpc>
            </a:pP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62742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persoon, mensen&#10;&#10;Automatisch gegenereerde beschrijving">
            <a:extLst>
              <a:ext uri="{FF2B5EF4-FFF2-40B4-BE49-F238E27FC236}">
                <a16:creationId xmlns:a16="http://schemas.microsoft.com/office/drawing/2014/main" id="{AE675F00-5D06-41E5-DEBD-85BEA6304B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25279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overdekt, podium, staan&#10;&#10;Automatisch gegenereerde beschrijving">
            <a:extLst>
              <a:ext uri="{FF2B5EF4-FFF2-40B4-BE49-F238E27FC236}">
                <a16:creationId xmlns:a16="http://schemas.microsoft.com/office/drawing/2014/main" id="{863700CF-7F43-1E54-305E-EF876A7D6F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50" b="5901"/>
          <a:stretch/>
        </p:blipFill>
        <p:spPr>
          <a:xfrm>
            <a:off x="952500" y="1196752"/>
            <a:ext cx="10287000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1862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80590" y="-297"/>
            <a:ext cx="5230821" cy="6858594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2135560" y="0"/>
            <a:ext cx="7851648" cy="1368152"/>
          </a:xfrm>
        </p:spPr>
        <p:txBody>
          <a:bodyPr anchor="ctr" anchorCtr="0">
            <a:normAutofit/>
          </a:bodyPr>
          <a:lstStyle/>
          <a:p>
            <a:pPr algn="ctr"/>
            <a:r>
              <a:rPr lang="nl-BE" sz="4000" i="1" dirty="0">
                <a:solidFill>
                  <a:schemeClr val="accent1">
                    <a:lumMod val="50000"/>
                  </a:schemeClr>
                </a:solidFill>
              </a:rPr>
              <a:t>ALGEMEEN KAMPIOENSCHAP 2022</a:t>
            </a:r>
            <a:br>
              <a:rPr lang="nl-BE" sz="40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nl-BE" sz="4000" i="1" dirty="0">
                <a:solidFill>
                  <a:schemeClr val="accent1">
                    <a:lumMod val="50000"/>
                  </a:schemeClr>
                </a:solidFill>
              </a:rPr>
              <a:t>CHAMPIONNAT GENERAL 2022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360256" y="3491831"/>
            <a:ext cx="7037555" cy="3182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spcBef>
                <a:spcPts val="600"/>
              </a:spcBef>
              <a:buFont typeface="+mj-lt"/>
              <a:buAutoNum type="arabicPeriod" startAt="4"/>
            </a:pPr>
            <a:r>
              <a:rPr lang="nl-BE" sz="15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Team Noel - </a:t>
            </a:r>
            <a:r>
              <a:rPr lang="nl-BE" sz="15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Willockx</a:t>
            </a:r>
            <a:r>
              <a:rPr lang="nl-BE" sz="15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Baasrode</a:t>
            </a:r>
          </a:p>
          <a:p>
            <a:pPr marL="342900" indent="-342900">
              <a:lnSpc>
                <a:spcPct val="200000"/>
              </a:lnSpc>
              <a:spcBef>
                <a:spcPts val="600"/>
              </a:spcBef>
              <a:buFont typeface="+mj-lt"/>
              <a:buAutoNum type="arabicPeriod" startAt="4"/>
            </a:pPr>
            <a:r>
              <a:rPr lang="nl-BE" sz="15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Bours Peter			</a:t>
            </a:r>
            <a:r>
              <a:rPr lang="nl-BE" sz="15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Averbode</a:t>
            </a:r>
            <a:endParaRPr lang="nl-BE" sz="15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200000"/>
              </a:lnSpc>
              <a:spcBef>
                <a:spcPts val="600"/>
              </a:spcBef>
              <a:buFont typeface="+mj-lt"/>
              <a:buAutoNum type="arabicPeriod" startAt="4"/>
            </a:pPr>
            <a:r>
              <a:rPr lang="nl-BE" sz="15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Vandemaele</a:t>
            </a:r>
            <a:r>
              <a:rPr lang="nl-BE" sz="15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Wilfried		</a:t>
            </a:r>
            <a:r>
              <a:rPr lang="nl-BE" sz="15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Heule</a:t>
            </a:r>
            <a:endParaRPr lang="nl-BE" sz="15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200000"/>
              </a:lnSpc>
              <a:spcBef>
                <a:spcPts val="600"/>
              </a:spcBef>
              <a:buFont typeface="+mj-lt"/>
              <a:buAutoNum type="arabicPeriod" startAt="4"/>
            </a:pPr>
            <a:r>
              <a:rPr lang="nl-BE" sz="15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Tallieu</a:t>
            </a:r>
            <a:r>
              <a:rPr lang="nl-BE" sz="15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Gregory		Ename</a:t>
            </a:r>
          </a:p>
          <a:p>
            <a:pPr marL="342900" indent="-342900">
              <a:lnSpc>
                <a:spcPct val="200000"/>
              </a:lnSpc>
              <a:spcBef>
                <a:spcPts val="600"/>
              </a:spcBef>
              <a:buFont typeface="+mj-lt"/>
              <a:buAutoNum type="arabicPeriod" startAt="4"/>
            </a:pPr>
            <a:r>
              <a:rPr lang="nl-BE" sz="15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</a:t>
            </a:r>
            <a:r>
              <a:rPr lang="nl-BE" sz="15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Hoecke</a:t>
            </a:r>
            <a:r>
              <a:rPr lang="nl-BE" sz="15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Luc		</a:t>
            </a:r>
            <a:r>
              <a:rPr lang="nl-BE" sz="15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Oedelem</a:t>
            </a:r>
            <a:endParaRPr lang="nl-BE" sz="15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200000"/>
              </a:lnSpc>
              <a:spcBef>
                <a:spcPts val="600"/>
              </a:spcBef>
              <a:buFont typeface="+mj-lt"/>
              <a:buAutoNum type="arabicPeriod" startAt="4"/>
            </a:pPr>
            <a:r>
              <a:rPr lang="nl-BE" sz="15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Team Hooymans.be		Mol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2654160" y="1366456"/>
            <a:ext cx="7978344" cy="1737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Vandenheede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Freddy &amp; Jacques	Zingem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Steveninck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Benny			Hamme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Limbourg Erik			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Brussegem</a:t>
            </a:r>
            <a:endParaRPr lang="nl-BE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138" y="2428912"/>
            <a:ext cx="511476" cy="69480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138" y="1818878"/>
            <a:ext cx="511476" cy="694800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197" y="1229094"/>
            <a:ext cx="511358" cy="694641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C29658D2-0C2E-47BD-BDDF-44EEB50386F1}"/>
              </a:ext>
            </a:extLst>
          </p:cNvPr>
          <p:cNvSpPr txBox="1"/>
          <p:nvPr/>
        </p:nvSpPr>
        <p:spPr>
          <a:xfrm>
            <a:off x="6168008" y="3462709"/>
            <a:ext cx="6120680" cy="3182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342900" indent="-342900">
              <a:spcBef>
                <a:spcPts val="600"/>
              </a:spcBef>
              <a:buFont typeface="+mj-lt"/>
              <a:buAutoNum type="arabicPeriod" startAt="4"/>
              <a:defRPr sz="1400" b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defRPr>
            </a:lvl1pPr>
          </a:lstStyle>
          <a:p>
            <a:pPr marL="0" indent="0">
              <a:lnSpc>
                <a:spcPct val="200000"/>
              </a:lnSpc>
              <a:buNone/>
            </a:pPr>
            <a:r>
              <a:rPr lang="nl-BE" sz="1500" dirty="0"/>
              <a:t>10. Van </a:t>
            </a:r>
            <a:r>
              <a:rPr lang="nl-BE" sz="1500" dirty="0" err="1"/>
              <a:t>Schoorisse</a:t>
            </a:r>
            <a:r>
              <a:rPr lang="nl-BE" sz="1500" dirty="0"/>
              <a:t> Geert		</a:t>
            </a:r>
            <a:r>
              <a:rPr lang="nl-BE" sz="1500" dirty="0" err="1"/>
              <a:t>Nukerke</a:t>
            </a:r>
            <a:endParaRPr lang="nl-BE" sz="1500" dirty="0"/>
          </a:p>
          <a:p>
            <a:pPr marL="0" indent="0">
              <a:lnSpc>
                <a:spcPct val="200000"/>
              </a:lnSpc>
              <a:buNone/>
            </a:pPr>
            <a:r>
              <a:rPr lang="nl-BE" sz="1500" dirty="0"/>
              <a:t>11. Collet - Dubois		</a:t>
            </a:r>
            <a:r>
              <a:rPr lang="nl-BE" sz="1500" dirty="0" err="1"/>
              <a:t>Schorisse</a:t>
            </a:r>
            <a:endParaRPr lang="nl-BE" sz="1500" dirty="0"/>
          </a:p>
          <a:p>
            <a:pPr marL="0" indent="0">
              <a:lnSpc>
                <a:spcPct val="200000"/>
              </a:lnSpc>
              <a:buNone/>
            </a:pPr>
            <a:r>
              <a:rPr lang="nl-BE" sz="1500" dirty="0"/>
              <a:t>12. Claes </a:t>
            </a:r>
            <a:r>
              <a:rPr lang="nl-BE" sz="1500" dirty="0" err="1"/>
              <a:t>Pere</a:t>
            </a:r>
            <a:r>
              <a:rPr lang="nl-BE" sz="1500" dirty="0"/>
              <a:t> &amp; </a:t>
            </a:r>
            <a:r>
              <a:rPr lang="nl-BE" sz="1500" dirty="0" err="1"/>
              <a:t>Fils</a:t>
            </a:r>
            <a:r>
              <a:rPr lang="nl-BE" sz="1500" dirty="0"/>
              <a:t>		</a:t>
            </a:r>
            <a:r>
              <a:rPr lang="nl-BE" sz="1500" dirty="0" err="1"/>
              <a:t>Taintignies</a:t>
            </a:r>
            <a:endParaRPr lang="nl-BE" sz="1500" dirty="0"/>
          </a:p>
          <a:p>
            <a:pPr marL="0" indent="0">
              <a:lnSpc>
                <a:spcPct val="200000"/>
              </a:lnSpc>
              <a:buNone/>
            </a:pPr>
            <a:r>
              <a:rPr lang="nl-BE" sz="1500" dirty="0"/>
              <a:t>13. </a:t>
            </a:r>
            <a:r>
              <a:rPr lang="nl-BE" sz="1500" dirty="0" err="1"/>
              <a:t>Vaneenoo</a:t>
            </a:r>
            <a:r>
              <a:rPr lang="nl-BE" sz="1500" dirty="0"/>
              <a:t> Bart		Wingene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nl-BE" sz="1500" dirty="0"/>
              <a:t>14. De Cock Marc		Temse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nl-BE" sz="1500" dirty="0"/>
              <a:t>15. </a:t>
            </a:r>
            <a:r>
              <a:rPr lang="nl-BE" sz="1500" dirty="0" err="1"/>
              <a:t>Clicque</a:t>
            </a:r>
            <a:r>
              <a:rPr lang="nl-BE" sz="1500" dirty="0"/>
              <a:t> Gino			Wevelgem</a:t>
            </a:r>
          </a:p>
        </p:txBody>
      </p:sp>
      <p:pic>
        <p:nvPicPr>
          <p:cNvPr id="22530" name="Picture 2" descr="Vuurwerk Plaatjes en Animatie GIFs » Animaatjes.nl">
            <a:extLst>
              <a:ext uri="{FF2B5EF4-FFF2-40B4-BE49-F238E27FC236}">
                <a16:creationId xmlns:a16="http://schemas.microsoft.com/office/drawing/2014/main" id="{955354D7-A232-5E55-A442-E5B279AEB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688" y="864983"/>
            <a:ext cx="3728269" cy="3473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Fireworks - Jitter.Bug.Girl, firework , purple , gif - Free animated GIF -  PicMix">
            <a:extLst>
              <a:ext uri="{FF2B5EF4-FFF2-40B4-BE49-F238E27FC236}">
                <a16:creationId xmlns:a16="http://schemas.microsoft.com/office/drawing/2014/main" id="{9735E0B5-7058-AC8D-9F0C-4AFD74AB5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704" y="1337148"/>
            <a:ext cx="3597776" cy="349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 descr="Fireworks - Jitter.Bug.Girl, firework , purple , gif - Free animated GIF -  PicMix">
            <a:extLst>
              <a:ext uri="{FF2B5EF4-FFF2-40B4-BE49-F238E27FC236}">
                <a16:creationId xmlns:a16="http://schemas.microsoft.com/office/drawing/2014/main" id="{58792A2C-D1D2-02B2-0740-86172D1EF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50" y="2491624"/>
            <a:ext cx="2638425" cy="256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8" name="Picture 10" descr="19513106 : Free Download, Borrow, and Streaming : Internet Archive">
            <a:extLst>
              <a:ext uri="{FF2B5EF4-FFF2-40B4-BE49-F238E27FC236}">
                <a16:creationId xmlns:a16="http://schemas.microsoft.com/office/drawing/2014/main" id="{3758ADA6-C379-46C1-67E5-6B6FBD47A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646" y="1059643"/>
            <a:ext cx="3042312" cy="2095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78318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poseren, mensen, concertband&#10;&#10;Automatisch gegenereerde beschrijving">
            <a:extLst>
              <a:ext uri="{FF2B5EF4-FFF2-40B4-BE49-F238E27FC236}">
                <a16:creationId xmlns:a16="http://schemas.microsoft.com/office/drawing/2014/main" id="{B19B8ECB-1392-51DC-5205-844AF25A41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65005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overdekt, vloer, staan&#10;&#10;Automatisch gegenereerde beschrijving">
            <a:extLst>
              <a:ext uri="{FF2B5EF4-FFF2-40B4-BE49-F238E27FC236}">
                <a16:creationId xmlns:a16="http://schemas.microsoft.com/office/drawing/2014/main" id="{808B9E38-F288-0AD9-0DF7-0B24FD4A8A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1" b="8000"/>
          <a:stretch/>
        </p:blipFill>
        <p:spPr>
          <a:xfrm>
            <a:off x="952500" y="1016732"/>
            <a:ext cx="10287000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66000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5">
            <a:extLst>
              <a:ext uri="{FF2B5EF4-FFF2-40B4-BE49-F238E27FC236}">
                <a16:creationId xmlns:a16="http://schemas.microsoft.com/office/drawing/2014/main" id="{4E1FE5AD-F4D3-90B6-5068-989C1CB4B7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0" r="20" b="-1"/>
          <a:stretch/>
        </p:blipFill>
        <p:spPr>
          <a:xfrm>
            <a:off x="3848509" y="10"/>
            <a:ext cx="8343488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266081D-517B-5D43-A7B4-E67DDEDC0B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25066" y="2514600"/>
            <a:ext cx="5681134" cy="2262781"/>
          </a:xfrm>
        </p:spPr>
        <p:txBody>
          <a:bodyPr rtlCol="0">
            <a:noAutofit/>
          </a:bodyPr>
          <a:lstStyle/>
          <a:p>
            <a:pPr rtl="0">
              <a:lnSpc>
                <a:spcPct val="90000"/>
              </a:lnSpc>
            </a:pPr>
            <a:r>
              <a:rPr lang="nl-NL" sz="4400" b="1" dirty="0">
                <a:solidFill>
                  <a:schemeClr val="accent1">
                    <a:lumMod val="75000"/>
                  </a:schemeClr>
                </a:solidFill>
              </a:rPr>
              <a:t>Verbroederingsavond</a:t>
            </a:r>
            <a:br>
              <a:rPr lang="nl-NL" sz="4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nl-NL" sz="4400" b="1" dirty="0">
                <a:solidFill>
                  <a:schemeClr val="accent1">
                    <a:lumMod val="75000"/>
                  </a:schemeClr>
                </a:solidFill>
              </a:rPr>
              <a:t>zaterdag 18-03-2023</a:t>
            </a:r>
            <a:br>
              <a:rPr lang="nl-NL" sz="4400" b="1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nl-NL" sz="4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nl-NL" sz="4800" b="1" dirty="0">
                <a:solidFill>
                  <a:schemeClr val="accent1">
                    <a:lumMod val="75000"/>
                  </a:schemeClr>
                </a:solidFill>
              </a:rPr>
              <a:t>Soirée </a:t>
            </a:r>
            <a:r>
              <a:rPr lang="nl-NL" sz="4800" b="1" dirty="0" err="1">
                <a:solidFill>
                  <a:schemeClr val="accent1">
                    <a:lumMod val="75000"/>
                  </a:schemeClr>
                </a:solidFill>
              </a:rPr>
              <a:t>d’amitié</a:t>
            </a:r>
            <a:br>
              <a:rPr lang="nl-NL" sz="4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nl-NL" sz="4400" b="1" dirty="0" err="1">
                <a:solidFill>
                  <a:schemeClr val="accent1">
                    <a:lumMod val="75000"/>
                  </a:schemeClr>
                </a:solidFill>
              </a:rPr>
              <a:t>samedi</a:t>
            </a:r>
            <a:r>
              <a:rPr lang="nl-NL" sz="4400" b="1" dirty="0">
                <a:solidFill>
                  <a:schemeClr val="accent1">
                    <a:lumMod val="75000"/>
                  </a:schemeClr>
                </a:solidFill>
              </a:rPr>
              <a:t> 18-03-2023</a:t>
            </a:r>
            <a:br>
              <a:rPr lang="nl-NL" sz="4400" b="1" dirty="0">
                <a:solidFill>
                  <a:schemeClr val="accent1">
                    <a:lumMod val="75000"/>
                  </a:schemeClr>
                </a:solidFill>
              </a:rPr>
            </a:br>
            <a:endParaRPr lang="nl-NL" sz="4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Ondertitel 6">
            <a:extLst>
              <a:ext uri="{FF2B5EF4-FFF2-40B4-BE49-F238E27FC236}">
                <a16:creationId xmlns:a16="http://schemas.microsoft.com/office/drawing/2014/main" id="{55F58017-F71F-30C7-0DBE-8832DEC85C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25066" y="4777379"/>
            <a:ext cx="5681134" cy="1126283"/>
          </a:xfrm>
        </p:spPr>
        <p:txBody>
          <a:bodyPr>
            <a:normAutofit lnSpcReduction="10000"/>
          </a:bodyPr>
          <a:lstStyle/>
          <a:p>
            <a:r>
              <a:rPr lang="nl-NL" sz="7200" b="1" dirty="0" err="1"/>
              <a:t>Keila</a:t>
            </a:r>
            <a:r>
              <a:rPr lang="nl-NL" sz="7200" b="1" dirty="0"/>
              <a:t> </a:t>
            </a:r>
            <a:r>
              <a:rPr lang="nl-NL" sz="7200" b="1" dirty="0" err="1"/>
              <a:t>Djess</a:t>
            </a:r>
            <a:endParaRPr lang="nl-BE" sz="7200" dirty="0"/>
          </a:p>
        </p:txBody>
      </p:sp>
      <p:pic>
        <p:nvPicPr>
          <p:cNvPr id="9" name="Image 2">
            <a:extLst>
              <a:ext uri="{FF2B5EF4-FFF2-40B4-BE49-F238E27FC236}">
                <a16:creationId xmlns:a16="http://schemas.microsoft.com/office/drawing/2014/main" id="{69526D80-B66B-7586-FFB9-F3D2D42E4C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70" r="1" b="18971"/>
          <a:stretch/>
        </p:blipFill>
        <p:spPr>
          <a:xfrm>
            <a:off x="-2650" y="10"/>
            <a:ext cx="3838090" cy="2393894"/>
          </a:xfrm>
          <a:prstGeom prst="rect">
            <a:avLst/>
          </a:prstGeom>
        </p:spPr>
      </p:pic>
      <p:pic>
        <p:nvPicPr>
          <p:cNvPr id="5" name="Afbeelding 4" descr="lichtspots">
            <a:extLst>
              <a:ext uri="{FF2B5EF4-FFF2-40B4-BE49-F238E27FC236}">
                <a16:creationId xmlns:a16="http://schemas.microsoft.com/office/drawing/2014/main" id="{1A23FE0C-9A67-334E-9B7F-83AA9CF636A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607" r="1092" b="2"/>
          <a:stretch/>
        </p:blipFill>
        <p:spPr>
          <a:xfrm>
            <a:off x="10419" y="2244613"/>
            <a:ext cx="3838090" cy="2390758"/>
          </a:xfrm>
          <a:prstGeom prst="rect">
            <a:avLst/>
          </a:prstGeom>
        </p:spPr>
      </p:pic>
      <p:pic>
        <p:nvPicPr>
          <p:cNvPr id="4" name="Image 1">
            <a:extLst>
              <a:ext uri="{FF2B5EF4-FFF2-40B4-BE49-F238E27FC236}">
                <a16:creationId xmlns:a16="http://schemas.microsoft.com/office/drawing/2014/main" id="{7870DF08-0E28-EEEE-0231-E06104421FE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7" r="2" b="2"/>
          <a:stretch/>
        </p:blipFill>
        <p:spPr>
          <a:xfrm>
            <a:off x="-26218" y="4423083"/>
            <a:ext cx="3874727" cy="241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97791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>
            <a:extLst>
              <a:ext uri="{FF2B5EF4-FFF2-40B4-BE49-F238E27FC236}">
                <a16:creationId xmlns:a16="http://schemas.microsoft.com/office/drawing/2014/main" id="{B714B75A-174B-4F35-ABEA-CC2D39FCF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579" y="4080180"/>
            <a:ext cx="3099917" cy="194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A3D144EB-8B8D-196B-8E7E-96066EB31A1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0960" y="5157674"/>
          <a:ext cx="1790422" cy="2533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5667126" imgH="8019873" progId="Acrobat.Document.DC">
                  <p:embed/>
                </p:oleObj>
              </mc:Choice>
              <mc:Fallback>
                <p:oleObj name="Acrobat Document" r:id="rId3" imgW="5667126" imgH="8019873" progId="Acrobat.Document.DC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A3D144EB-8B8D-196B-8E7E-96066EB31A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0960" y="5157674"/>
                        <a:ext cx="1790422" cy="25334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0" name="Afbeelding 39">
            <a:extLst>
              <a:ext uri="{FF2B5EF4-FFF2-40B4-BE49-F238E27FC236}">
                <a16:creationId xmlns:a16="http://schemas.microsoft.com/office/drawing/2014/main" id="{C94BDB1D-7FA0-462B-B243-DC2A5F07F0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5" y="2603286"/>
            <a:ext cx="2203891" cy="1189738"/>
          </a:xfrm>
          <a:prstGeom prst="rect">
            <a:avLst/>
          </a:prstGeom>
        </p:spPr>
      </p:pic>
      <p:pic>
        <p:nvPicPr>
          <p:cNvPr id="10" name="Afbeelding 9" descr="Afbeelding met logo&#10;&#10;Automatisch gegenereerde beschrijving">
            <a:extLst>
              <a:ext uri="{FF2B5EF4-FFF2-40B4-BE49-F238E27FC236}">
                <a16:creationId xmlns:a16="http://schemas.microsoft.com/office/drawing/2014/main" id="{D6D59F5F-EE98-FCFA-50B0-4DF286C90D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935" y="3695310"/>
            <a:ext cx="1391174" cy="1385032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EA3DDEEF-EFA1-4AC5-8D35-204A01BAA9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32" y="164225"/>
            <a:ext cx="2798832" cy="968947"/>
          </a:xfrm>
          <a:prstGeom prst="rect">
            <a:avLst/>
          </a:prstGeom>
        </p:spPr>
      </p:pic>
      <p:pic>
        <p:nvPicPr>
          <p:cNvPr id="38" name="Afbeelding 37" descr="Afbeelding met tekst&#10;&#10;Automatisch gegenereerde beschrijving">
            <a:extLst>
              <a:ext uri="{FF2B5EF4-FFF2-40B4-BE49-F238E27FC236}">
                <a16:creationId xmlns:a16="http://schemas.microsoft.com/office/drawing/2014/main" id="{A7192D57-3BED-4BEC-B09F-28128C6EFE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616" y="2229208"/>
            <a:ext cx="1529915" cy="968947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7D21D65C-E19F-5550-76CF-25FC7D7096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4267" y="13472"/>
            <a:ext cx="4848820" cy="6858000"/>
          </a:xfrm>
          <a:prstGeom prst="rect">
            <a:avLst/>
          </a:prstGeom>
        </p:spPr>
      </p:pic>
      <p:pic>
        <p:nvPicPr>
          <p:cNvPr id="4" name="Afbeelding 3" descr="Afbeelding met logo&#10;&#10;Automatisch gegenereerde beschrijving">
            <a:extLst>
              <a:ext uri="{FF2B5EF4-FFF2-40B4-BE49-F238E27FC236}">
                <a16:creationId xmlns:a16="http://schemas.microsoft.com/office/drawing/2014/main" id="{BD739768-79D6-7CDE-D7B6-DA33AA1E9E6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8194" y="2531895"/>
            <a:ext cx="2246454" cy="2246454"/>
          </a:xfrm>
          <a:prstGeom prst="rect">
            <a:avLst/>
          </a:prstGeom>
        </p:spPr>
      </p:pic>
      <p:pic>
        <p:nvPicPr>
          <p:cNvPr id="6" name="Afbeelding 5" descr="Afbeelding met logo&#10;&#10;Automatisch gegenereerde beschrijving">
            <a:extLst>
              <a:ext uri="{FF2B5EF4-FFF2-40B4-BE49-F238E27FC236}">
                <a16:creationId xmlns:a16="http://schemas.microsoft.com/office/drawing/2014/main" id="{A7FCF7AC-26D8-CF59-9143-D7E6A87FDBF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897" y="115009"/>
            <a:ext cx="2662977" cy="1242823"/>
          </a:xfrm>
          <a:prstGeom prst="rect">
            <a:avLst/>
          </a:prstGeom>
        </p:spPr>
      </p:pic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D1E46B9A-CF58-DCCF-C4D0-1415ABBD0E2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958386" y="1203026"/>
          <a:ext cx="1826854" cy="13288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2" imgW="14849425" imgH="10801350" progId="Acrobat.Document.DC">
                  <p:embed/>
                </p:oleObj>
              </mc:Choice>
              <mc:Fallback>
                <p:oleObj name="Acrobat Document" r:id="rId12" imgW="14849425" imgH="10801350" progId="Acrobat.Document.DC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D1E46B9A-CF58-DCCF-C4D0-1415ABBD0E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9958386" y="1203026"/>
                        <a:ext cx="1826854" cy="13288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07D82557-E8F1-90F0-886B-29349586644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42765" y="1135134"/>
          <a:ext cx="2452699" cy="10510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4" imgW="13335000" imgH="5714867" progId="Acrobat.Document.DC">
                  <p:embed/>
                </p:oleObj>
              </mc:Choice>
              <mc:Fallback>
                <p:oleObj name="Acrobat Document" r:id="rId14" imgW="13335000" imgH="5714867" progId="Acrobat.Document.DC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07D82557-E8F1-90F0-886B-29349586644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-42765" y="1135134"/>
                        <a:ext cx="2452699" cy="10510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Afbeelding 11" descr="Afbeelding met tekst&#10;&#10;Automatisch gegenereerde beschrijving">
            <a:extLst>
              <a:ext uri="{FF2B5EF4-FFF2-40B4-BE49-F238E27FC236}">
                <a16:creationId xmlns:a16="http://schemas.microsoft.com/office/drawing/2014/main" id="{CC325375-7CA7-9B73-48FE-123D9DE27F5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5780" y="2603285"/>
            <a:ext cx="2345641" cy="820974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37EFA438-EF90-FBBA-FD5B-DDEB52ED489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74" y="3793024"/>
            <a:ext cx="4637925" cy="659385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E1D06BC9-2352-D6DD-57A4-37F314E6DBC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479" y="5594888"/>
            <a:ext cx="2971157" cy="855507"/>
          </a:xfrm>
          <a:prstGeom prst="rect">
            <a:avLst/>
          </a:prstGeom>
        </p:spPr>
      </p:pic>
      <p:pic>
        <p:nvPicPr>
          <p:cNvPr id="21" name="Afbeelding 20" descr="Afbeelding met tekst, clipart, bord, tafelgerei&#10;&#10;Automatisch gegenereerde beschrijving">
            <a:extLst>
              <a:ext uri="{FF2B5EF4-FFF2-40B4-BE49-F238E27FC236}">
                <a16:creationId xmlns:a16="http://schemas.microsoft.com/office/drawing/2014/main" id="{7CE929F3-FB4B-C85A-1A22-D2147B6A613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070" y="4357471"/>
            <a:ext cx="1542566" cy="109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39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ekraïne Vlag Vredesduif - Gratis afbeelding op Pixabay">
            <a:extLst>
              <a:ext uri="{FF2B5EF4-FFF2-40B4-BE49-F238E27FC236}">
                <a16:creationId xmlns:a16="http://schemas.microsoft.com/office/drawing/2014/main" id="{129EE550-1BE6-E57E-83DD-85C6D1A4C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80792" y="2089448"/>
            <a:ext cx="6351912" cy="357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Oekraïne Vlag Vredesduif - Gratis afbeelding op Pixabay">
            <a:extLst>
              <a:ext uri="{FF2B5EF4-FFF2-40B4-BE49-F238E27FC236}">
                <a16:creationId xmlns:a16="http://schemas.microsoft.com/office/drawing/2014/main" id="{472D34EE-B9CA-DDA4-AFDA-BB920F732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705" y="2089447"/>
            <a:ext cx="6351912" cy="357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200" y="1899913"/>
            <a:ext cx="2791598" cy="3662838"/>
          </a:xfrm>
          <a:prstGeom prst="rect">
            <a:avLst/>
          </a:prstGeom>
          <a:effectLst>
            <a:glow rad="50800">
              <a:schemeClr val="accent1"/>
            </a:glow>
            <a:outerShdw blurRad="50800" dist="50800" dir="5400000" algn="ctr" rotWithShape="0">
              <a:srgbClr val="FFFF00"/>
            </a:outerShdw>
          </a:effec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70175" y="260648"/>
            <a:ext cx="7851648" cy="1828800"/>
          </a:xfrm>
        </p:spPr>
        <p:txBody>
          <a:bodyPr anchor="ctr" anchorCtr="0"/>
          <a:lstStyle/>
          <a:p>
            <a:pPr algn="ctr"/>
            <a:r>
              <a:rPr lang="nl-BE" dirty="0">
                <a:solidFill>
                  <a:schemeClr val="accent1">
                    <a:lumMod val="50000"/>
                  </a:schemeClr>
                </a:solidFill>
              </a:rPr>
              <a:t>Nationale Dagen KBDB</a:t>
            </a:r>
            <a:br>
              <a:rPr lang="nl-BE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nl-BE" dirty="0" err="1">
                <a:solidFill>
                  <a:schemeClr val="accent1">
                    <a:lumMod val="50000"/>
                  </a:schemeClr>
                </a:solidFill>
              </a:rPr>
              <a:t>Journées</a:t>
            </a:r>
            <a:r>
              <a:rPr lang="nl-B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nl-BE" dirty="0" err="1">
                <a:solidFill>
                  <a:schemeClr val="accent1">
                    <a:lumMod val="50000"/>
                  </a:schemeClr>
                </a:solidFill>
              </a:rPr>
              <a:t>Nationales</a:t>
            </a:r>
            <a:r>
              <a:rPr lang="nl-BE" dirty="0">
                <a:solidFill>
                  <a:schemeClr val="accent1">
                    <a:lumMod val="50000"/>
                  </a:schemeClr>
                </a:solidFill>
              </a:rPr>
              <a:t> RFCB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94683" y="5571487"/>
            <a:ext cx="9433048" cy="2072672"/>
          </a:xfrm>
        </p:spPr>
        <p:txBody>
          <a:bodyPr>
            <a:normAutofit/>
          </a:bodyPr>
          <a:lstStyle/>
          <a:p>
            <a:pPr algn="ctr"/>
            <a:r>
              <a:rPr lang="nl-BE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Zaterdag/</a:t>
            </a:r>
            <a:r>
              <a:rPr lang="nl-BE" sz="32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Samedi</a:t>
            </a:r>
            <a:r>
              <a:rPr lang="nl-BE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18.03.2023</a:t>
            </a:r>
          </a:p>
          <a:p>
            <a:pPr algn="ctr"/>
            <a:r>
              <a:rPr lang="nl-BE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“</a:t>
            </a:r>
            <a:r>
              <a:rPr lang="nl-BE" sz="32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Nekkerhal</a:t>
            </a:r>
            <a:r>
              <a:rPr lang="nl-BE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” MECHELEN</a:t>
            </a:r>
          </a:p>
        </p:txBody>
      </p:sp>
    </p:spTree>
    <p:extLst>
      <p:ext uri="{BB962C8B-B14F-4D97-AF65-F5344CB8AC3E}">
        <p14:creationId xmlns:p14="http://schemas.microsoft.com/office/powerpoint/2010/main" val="256434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troom">
  <a:themeElements>
    <a:clrScheme name="Stroom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Stroom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Vermogen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2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5554</TotalTime>
  <Words>5517</Words>
  <Application>Microsoft Office PowerPoint</Application>
  <PresentationFormat>Breedbeeld</PresentationFormat>
  <Paragraphs>855</Paragraphs>
  <Slides>99</Slides>
  <Notes>31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99</vt:i4>
      </vt:variant>
    </vt:vector>
  </HeadingPairs>
  <TitlesOfParts>
    <vt:vector size="105" baseType="lpstr">
      <vt:lpstr>Arial Black</vt:lpstr>
      <vt:lpstr>Calibri</vt:lpstr>
      <vt:lpstr>Constantia</vt:lpstr>
      <vt:lpstr>Wingdings 2</vt:lpstr>
      <vt:lpstr>Stroom</vt:lpstr>
      <vt:lpstr>Acrobat Document</vt:lpstr>
      <vt:lpstr>PowerPoint-presentatie</vt:lpstr>
      <vt:lpstr>Nationale Dagen KBDB Journées Nationales RFCB</vt:lpstr>
      <vt:lpstr>Nationale Dagen KBDB Journées Nationales RFCB</vt:lpstr>
      <vt:lpstr>JEUGD 2022 JEUNESSE 2022</vt:lpstr>
      <vt:lpstr>PowerPoint-presentatie</vt:lpstr>
      <vt:lpstr>PowerPoint-presentatie</vt:lpstr>
      <vt:lpstr>AS-DUIF SNELHEID JONGE DUIVEN 2022 AS-PIGEON VITESSE PIGEONNEAUX 2022</vt:lpstr>
      <vt:lpstr>PowerPoint-presentatie</vt:lpstr>
      <vt:lpstr>PowerPoint-presentatie</vt:lpstr>
      <vt:lpstr>AS-DUIF SNELHEID JAARLINGEN 2022 AS-PIGEON VITESSE YEARLINGS 2022</vt:lpstr>
      <vt:lpstr>PowerPoint-presentatie</vt:lpstr>
      <vt:lpstr>PowerPoint-presentatie</vt:lpstr>
      <vt:lpstr>AS-DUIF SNELHEID OUDE 2022 AS-PIGEON VITESSE VIEUX 2022</vt:lpstr>
      <vt:lpstr>PowerPoint-presentatie</vt:lpstr>
      <vt:lpstr>PowerPoint-presentatie</vt:lpstr>
      <vt:lpstr>AS-DUIF KLEINE ½ FOND JONGE DUIVEN 2022 AS-PIGEON PETIT ½ FOND PIGEONNEAUX 2022</vt:lpstr>
      <vt:lpstr>PowerPoint-presentatie</vt:lpstr>
      <vt:lpstr>PowerPoint-presentatie</vt:lpstr>
      <vt:lpstr>AS-DUIF KLEINE ½ FOND JAARLINGEN 2022 AS-PIGEON PETIT ½ FOND YEARLINGS 2022</vt:lpstr>
      <vt:lpstr>PowerPoint-presentatie</vt:lpstr>
      <vt:lpstr>PowerPoint-presentatie</vt:lpstr>
      <vt:lpstr>AS-DUIF KLEINE ½ FOND OUDE 2022 AS-PIGEON PETIT ½ FOND VIEUX 2022</vt:lpstr>
      <vt:lpstr>PowerPoint-presentatie</vt:lpstr>
      <vt:lpstr>PowerPoint-presentatie</vt:lpstr>
      <vt:lpstr>AS-DUIF GROTE ½ FOND OUDE 2022 AS-PIGEON GRAND ½ FOND VIEUX 2022</vt:lpstr>
      <vt:lpstr>PowerPoint-presentatie</vt:lpstr>
      <vt:lpstr>PowerPoint-presentatie</vt:lpstr>
      <vt:lpstr>AS-DUIF GROTE ½ FOND JAARLINGEN 2022 AS-PIGEON GRAND ½ FOND YEARLINGS 2022</vt:lpstr>
      <vt:lpstr>PowerPoint-presentatie</vt:lpstr>
      <vt:lpstr>PowerPoint-presentatie</vt:lpstr>
      <vt:lpstr>AS-DUIF GROTE ½ FOND JONGE DUIVEN 2022 AS-PIGEON GRAND ½ FOND PIGEONNEAUX 2022</vt:lpstr>
      <vt:lpstr>PowerPoint-presentatie</vt:lpstr>
      <vt:lpstr>PowerPoint-presentatie</vt:lpstr>
      <vt:lpstr>AS-DUIF FOND OUDE 2022 AS-PIGEON FOND VIEUX 2022</vt:lpstr>
      <vt:lpstr>PowerPoint-presentatie</vt:lpstr>
      <vt:lpstr>PowerPoint-presentatie</vt:lpstr>
      <vt:lpstr>AS-DUIF FOND JAARLINGEN 2022 AS-PIGEON FOND YEARLINGS 2022</vt:lpstr>
      <vt:lpstr>PowerPoint-presentatie</vt:lpstr>
      <vt:lpstr>PowerPoint-presentatie</vt:lpstr>
      <vt:lpstr>AS-DUIF GROTE FOND JAARLINGEN 2022 AS-PIGEON GRAND FOND YEARLINGS 2022</vt:lpstr>
      <vt:lpstr>PowerPoint-presentatie</vt:lpstr>
      <vt:lpstr>PowerPoint-presentatie</vt:lpstr>
      <vt:lpstr>AS-DUIF GROTE FOND OUDE 2022 AS-PIGEON GRAND FOND VIEUX 2022</vt:lpstr>
      <vt:lpstr>PowerPoint-presentatie</vt:lpstr>
      <vt:lpstr>PowerPoint-presentatie</vt:lpstr>
      <vt:lpstr>AS-DUIF ALL ROUND OUDE &amp; JAARLINGEN 2022 AS-PIGEON ALL ROUND VIEUX &amp; YEARLINGS 2022</vt:lpstr>
      <vt:lpstr>PowerPoint-presentatie</vt:lpstr>
      <vt:lpstr>PowerPoint-presentatie</vt:lpstr>
      <vt:lpstr>AS-DUIF ALL ROUND JONGE DUIVEN 2022 AS-PIGEON ALL ROUND PIGEONNEAUX 2022</vt:lpstr>
      <vt:lpstr>PowerPoint-presentatie</vt:lpstr>
      <vt:lpstr>PowerPoint-presentatie</vt:lpstr>
      <vt:lpstr>AS-DUIF RHONEVALLEI OUDE 2022 AS-PIGEON LIGNE DU RHONE VIEUX 2022</vt:lpstr>
      <vt:lpstr>PowerPoint-presentatie</vt:lpstr>
      <vt:lpstr>PowerPoint-presentatie</vt:lpstr>
      <vt:lpstr>Nationale Dagen KBDB Journées Nationales RFCB</vt:lpstr>
      <vt:lpstr>LIFETIME ACHIEVEMENT AWARD</vt:lpstr>
      <vt:lpstr>PowerPoint-presentatie</vt:lpstr>
      <vt:lpstr>LIFETIME ACHIEVEMENT AWARD</vt:lpstr>
      <vt:lpstr>Nationale Dagen KBDB Journées Nationales RFCB</vt:lpstr>
      <vt:lpstr>PowerPoint-presentatie</vt:lpstr>
      <vt:lpstr>SNELHEID JONGE DUIVEN 2022 VITESSE PIGEONNEAUX 2022</vt:lpstr>
      <vt:lpstr>PowerPoint-presentatie</vt:lpstr>
      <vt:lpstr>PowerPoint-presentatie</vt:lpstr>
      <vt:lpstr>SNELHEID OUDE &amp; JAARLINGEN 2022 VITESSE VIEUX &amp; YEARLINGS 2022</vt:lpstr>
      <vt:lpstr>PowerPoint-presentatie</vt:lpstr>
      <vt:lpstr>PowerPoint-presentatie</vt:lpstr>
      <vt:lpstr>KLEINE ½ FOND JONGE DUIVEN 2022 PETIT ½ FOND PIGEONNEAUX 2022</vt:lpstr>
      <vt:lpstr>PowerPoint-presentatie</vt:lpstr>
      <vt:lpstr>PowerPoint-presentatie</vt:lpstr>
      <vt:lpstr>KLEINE ½ FOND OUDE &amp; JAARLINGEN 2022 PETIT ½ FOND VIEUX &amp; YEARLINGS 2022</vt:lpstr>
      <vt:lpstr>PowerPoint-presentatie</vt:lpstr>
      <vt:lpstr>PowerPoint-presentatie</vt:lpstr>
      <vt:lpstr>GROTE ½ FOND JONGE DUIVEN 2022 GRAND ½ FOND PIGEONNEAUX 2022</vt:lpstr>
      <vt:lpstr>PowerPoint-presentatie</vt:lpstr>
      <vt:lpstr>PowerPoint-presentatie</vt:lpstr>
      <vt:lpstr>GROTE ½ FOND OUDE &amp; JAARLINGEN 2022 GRAND ½ FOND VIEUX &amp; YEARLINGS 2022</vt:lpstr>
      <vt:lpstr>PowerPoint-presentatie</vt:lpstr>
      <vt:lpstr>PowerPoint-presentatie</vt:lpstr>
      <vt:lpstr>RHONEVALLEI OUDE 2022 LIGNE DU RHONE VIEUX 2022</vt:lpstr>
      <vt:lpstr>PowerPoint-presentatie</vt:lpstr>
      <vt:lpstr>PowerPoint-presentatie</vt:lpstr>
      <vt:lpstr>FOND OUDE DUIVEN 2022 FOND VIEUX PIGEONS 2022</vt:lpstr>
      <vt:lpstr>PowerPoint-presentatie</vt:lpstr>
      <vt:lpstr>PowerPoint-presentatie</vt:lpstr>
      <vt:lpstr>FOND JAARLINGEN 2022 FOND YEARLINGS 2022</vt:lpstr>
      <vt:lpstr>PowerPoint-presentatie</vt:lpstr>
      <vt:lpstr>PowerPoint-presentatie</vt:lpstr>
      <vt:lpstr>GROTE FOND JAARLINGEN 2022 GRAND FOND YEARLINGS 2022</vt:lpstr>
      <vt:lpstr>PowerPoint-presentatie</vt:lpstr>
      <vt:lpstr>PowerPoint-presentatie</vt:lpstr>
      <vt:lpstr>GROTE FOND OUDE DUIVEN 2022 GRAND FOND VIEUX PIGEONS 2022</vt:lpstr>
      <vt:lpstr>PowerPoint-presentatie</vt:lpstr>
      <vt:lpstr>PowerPoint-presentatie</vt:lpstr>
      <vt:lpstr>ALGEMEEN KAMPIOENSCHAP 2022 CHAMPIONNAT GENERAL 2022</vt:lpstr>
      <vt:lpstr>PowerPoint-presentatie</vt:lpstr>
      <vt:lpstr>PowerPoint-presentatie</vt:lpstr>
      <vt:lpstr>Verbroederingsavond zaterdag 18-03-2023  Soirée d’amitié samedi 18-03-2023 </vt:lpstr>
      <vt:lpstr>PowerPoint-presentatie</vt:lpstr>
      <vt:lpstr>Nationale Dagen KBDB Journées Nationales RFCB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mama</dc:title>
  <dc:creator>Support</dc:creator>
  <cp:lastModifiedBy>Eric Dubois</cp:lastModifiedBy>
  <cp:revision>171</cp:revision>
  <dcterms:created xsi:type="dcterms:W3CDTF">2013-11-03T20:02:51Z</dcterms:created>
  <dcterms:modified xsi:type="dcterms:W3CDTF">2023-03-18T21:34:31Z</dcterms:modified>
</cp:coreProperties>
</file>