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17"/>
  </p:notesMasterIdLst>
  <p:sldIdLst>
    <p:sldId id="276" r:id="rId2"/>
    <p:sldId id="348" r:id="rId3"/>
    <p:sldId id="308" r:id="rId4"/>
    <p:sldId id="332" r:id="rId5"/>
    <p:sldId id="333" r:id="rId6"/>
    <p:sldId id="334" r:id="rId7"/>
    <p:sldId id="335" r:id="rId8"/>
    <p:sldId id="336" r:id="rId9"/>
    <p:sldId id="337" r:id="rId10"/>
    <p:sldId id="338" r:id="rId11"/>
    <p:sldId id="349" r:id="rId12"/>
    <p:sldId id="339" r:id="rId13"/>
    <p:sldId id="340" r:id="rId14"/>
    <p:sldId id="341" r:id="rId15"/>
    <p:sldId id="342" r:id="rId16"/>
    <p:sldId id="343" r:id="rId17"/>
    <p:sldId id="344" r:id="rId18"/>
    <p:sldId id="345" r:id="rId19"/>
    <p:sldId id="347" r:id="rId20"/>
    <p:sldId id="350" r:id="rId21"/>
    <p:sldId id="330" r:id="rId22"/>
    <p:sldId id="331" r:id="rId23"/>
    <p:sldId id="351" r:id="rId24"/>
    <p:sldId id="311" r:id="rId25"/>
    <p:sldId id="409" r:id="rId26"/>
    <p:sldId id="410" r:id="rId27"/>
    <p:sldId id="411" r:id="rId28"/>
    <p:sldId id="412" r:id="rId29"/>
    <p:sldId id="353" r:id="rId30"/>
    <p:sldId id="312" r:id="rId31"/>
    <p:sldId id="418" r:id="rId32"/>
    <p:sldId id="419" r:id="rId33"/>
    <p:sldId id="420" r:id="rId34"/>
    <p:sldId id="423" r:id="rId35"/>
    <p:sldId id="424" r:id="rId36"/>
    <p:sldId id="352" r:id="rId37"/>
    <p:sldId id="422" r:id="rId38"/>
    <p:sldId id="425" r:id="rId39"/>
    <p:sldId id="426" r:id="rId40"/>
    <p:sldId id="428" r:id="rId41"/>
    <p:sldId id="429" r:id="rId42"/>
    <p:sldId id="354" r:id="rId43"/>
    <p:sldId id="313" r:id="rId44"/>
    <p:sldId id="355" r:id="rId45"/>
    <p:sldId id="356" r:id="rId46"/>
    <p:sldId id="357" r:id="rId47"/>
    <p:sldId id="367" r:id="rId48"/>
    <p:sldId id="368" r:id="rId49"/>
    <p:sldId id="369" r:id="rId50"/>
    <p:sldId id="358" r:id="rId51"/>
    <p:sldId id="359" r:id="rId52"/>
    <p:sldId id="360" r:id="rId53"/>
    <p:sldId id="370" r:id="rId54"/>
    <p:sldId id="371" r:id="rId55"/>
    <p:sldId id="372" r:id="rId56"/>
    <p:sldId id="373" r:id="rId57"/>
    <p:sldId id="374" r:id="rId58"/>
    <p:sldId id="375" r:id="rId59"/>
    <p:sldId id="376" r:id="rId60"/>
    <p:sldId id="377" r:id="rId61"/>
    <p:sldId id="378" r:id="rId62"/>
    <p:sldId id="379" r:id="rId63"/>
    <p:sldId id="380" r:id="rId64"/>
    <p:sldId id="381" r:id="rId65"/>
    <p:sldId id="382" r:id="rId66"/>
    <p:sldId id="383" r:id="rId67"/>
    <p:sldId id="384" r:id="rId68"/>
    <p:sldId id="385" r:id="rId69"/>
    <p:sldId id="398" r:id="rId70"/>
    <p:sldId id="386" r:id="rId71"/>
    <p:sldId id="399" r:id="rId72"/>
    <p:sldId id="387" r:id="rId73"/>
    <p:sldId id="388" r:id="rId74"/>
    <p:sldId id="389" r:id="rId75"/>
    <p:sldId id="390" r:id="rId76"/>
    <p:sldId id="391" r:id="rId77"/>
    <p:sldId id="392" r:id="rId78"/>
    <p:sldId id="393" r:id="rId79"/>
    <p:sldId id="394" r:id="rId80"/>
    <p:sldId id="395" r:id="rId81"/>
    <p:sldId id="396" r:id="rId82"/>
    <p:sldId id="397" r:id="rId83"/>
    <p:sldId id="400" r:id="rId84"/>
    <p:sldId id="401" r:id="rId85"/>
    <p:sldId id="402" r:id="rId86"/>
    <p:sldId id="408" r:id="rId87"/>
    <p:sldId id="403" r:id="rId88"/>
    <p:sldId id="404" r:id="rId89"/>
    <p:sldId id="329" r:id="rId90"/>
    <p:sldId id="328" r:id="rId91"/>
    <p:sldId id="315" r:id="rId92"/>
    <p:sldId id="307" r:id="rId93"/>
    <p:sldId id="316" r:id="rId94"/>
    <p:sldId id="317" r:id="rId95"/>
    <p:sldId id="413" r:id="rId96"/>
    <p:sldId id="414" r:id="rId97"/>
    <p:sldId id="415" r:id="rId98"/>
    <p:sldId id="416" r:id="rId99"/>
    <p:sldId id="319" r:id="rId100"/>
    <p:sldId id="430" r:id="rId101"/>
    <p:sldId id="431" r:id="rId102"/>
    <p:sldId id="432" r:id="rId103"/>
    <p:sldId id="433" r:id="rId104"/>
    <p:sldId id="434" r:id="rId105"/>
    <p:sldId id="435" r:id="rId106"/>
    <p:sldId id="436" r:id="rId107"/>
    <p:sldId id="439" r:id="rId108"/>
    <p:sldId id="320" r:id="rId109"/>
    <p:sldId id="321" r:id="rId110"/>
    <p:sldId id="440" r:id="rId111"/>
    <p:sldId id="441" r:id="rId112"/>
    <p:sldId id="442" r:id="rId113"/>
    <p:sldId id="443" r:id="rId114"/>
    <p:sldId id="444" r:id="rId115"/>
    <p:sldId id="327" r:id="rId116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Geen stijl, gee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90" autoAdjust="0"/>
    <p:restoredTop sz="94485" autoAdjust="0"/>
  </p:normalViewPr>
  <p:slideViewPr>
    <p:cSldViewPr>
      <p:cViewPr varScale="1">
        <p:scale>
          <a:sx n="85" d="100"/>
          <a:sy n="85" d="100"/>
        </p:scale>
        <p:origin x="702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presProps" Target="pres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viewProps" Target="viewProps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ableStyles" Target="tableStyle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B8CFFD-6507-45C0-8466-894E843CF55A}" type="datetimeFigureOut">
              <a:rPr lang="nl-BE" smtClean="0"/>
              <a:pPr/>
              <a:t>9/12/2019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78A1FC-B79E-496F-8C00-2AD6B5C2AF2C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46299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8A1FC-B79E-496F-8C00-2AD6B5C2AF2C}" type="slidenum">
              <a:rPr lang="nl-BE" smtClean="0"/>
              <a:pPr/>
              <a:t>92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236286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8A1FC-B79E-496F-8C00-2AD6B5C2AF2C}" type="slidenum">
              <a:rPr lang="nl-BE" smtClean="0"/>
              <a:pPr/>
              <a:t>101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481666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8A1FC-B79E-496F-8C00-2AD6B5C2AF2C}" type="slidenum">
              <a:rPr lang="nl-BE" smtClean="0"/>
              <a:pPr/>
              <a:t>102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495488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8A1FC-B79E-496F-8C00-2AD6B5C2AF2C}" type="slidenum">
              <a:rPr lang="nl-BE" smtClean="0"/>
              <a:pPr/>
              <a:t>103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564541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8A1FC-B79E-496F-8C00-2AD6B5C2AF2C}" type="slidenum">
              <a:rPr lang="nl-BE" smtClean="0"/>
              <a:pPr/>
              <a:t>104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521129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8A1FC-B79E-496F-8C00-2AD6B5C2AF2C}" type="slidenum">
              <a:rPr lang="nl-BE" smtClean="0"/>
              <a:pPr/>
              <a:t>105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862410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8A1FC-B79E-496F-8C00-2AD6B5C2AF2C}" type="slidenum">
              <a:rPr lang="nl-BE" smtClean="0"/>
              <a:pPr/>
              <a:t>106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870875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8A1FC-B79E-496F-8C00-2AD6B5C2AF2C}" type="slidenum">
              <a:rPr lang="nl-BE" smtClean="0"/>
              <a:pPr/>
              <a:t>107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553738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8A1FC-B79E-496F-8C00-2AD6B5C2AF2C}" type="slidenum">
              <a:rPr lang="nl-BE" smtClean="0"/>
              <a:pPr/>
              <a:t>108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590223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8A1FC-B79E-496F-8C00-2AD6B5C2AF2C}" type="slidenum">
              <a:rPr lang="nl-BE" smtClean="0"/>
              <a:pPr/>
              <a:t>109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918736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8A1FC-B79E-496F-8C00-2AD6B5C2AF2C}" type="slidenum">
              <a:rPr lang="nl-BE" smtClean="0"/>
              <a:pPr/>
              <a:t>110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586067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8A1FC-B79E-496F-8C00-2AD6B5C2AF2C}" type="slidenum">
              <a:rPr lang="nl-BE" smtClean="0"/>
              <a:pPr/>
              <a:t>93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939150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8A1FC-B79E-496F-8C00-2AD6B5C2AF2C}" type="slidenum">
              <a:rPr lang="nl-BE" smtClean="0"/>
              <a:pPr/>
              <a:t>111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823126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8A1FC-B79E-496F-8C00-2AD6B5C2AF2C}" type="slidenum">
              <a:rPr lang="nl-BE" smtClean="0"/>
              <a:pPr/>
              <a:t>112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258490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8A1FC-B79E-496F-8C00-2AD6B5C2AF2C}" type="slidenum">
              <a:rPr lang="nl-BE" smtClean="0"/>
              <a:pPr/>
              <a:t>113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493292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8A1FC-B79E-496F-8C00-2AD6B5C2AF2C}" type="slidenum">
              <a:rPr lang="nl-BE" smtClean="0"/>
              <a:pPr/>
              <a:t>114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582398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8A1FC-B79E-496F-8C00-2AD6B5C2AF2C}" type="slidenum">
              <a:rPr lang="nl-BE" smtClean="0"/>
              <a:pPr/>
              <a:t>94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726104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8A1FC-B79E-496F-8C00-2AD6B5C2AF2C}" type="slidenum">
              <a:rPr lang="nl-BE" smtClean="0"/>
              <a:pPr/>
              <a:t>95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791841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8A1FC-B79E-496F-8C00-2AD6B5C2AF2C}" type="slidenum">
              <a:rPr lang="nl-BE" smtClean="0"/>
              <a:pPr/>
              <a:t>96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087194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8A1FC-B79E-496F-8C00-2AD6B5C2AF2C}" type="slidenum">
              <a:rPr lang="nl-BE" smtClean="0"/>
              <a:pPr/>
              <a:t>97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926570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8A1FC-B79E-496F-8C00-2AD6B5C2AF2C}" type="slidenum">
              <a:rPr lang="nl-BE" smtClean="0"/>
              <a:pPr/>
              <a:t>98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640343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8A1FC-B79E-496F-8C00-2AD6B5C2AF2C}" type="slidenum">
              <a:rPr lang="nl-BE" smtClean="0"/>
              <a:pPr/>
              <a:t>99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565354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8A1FC-B79E-496F-8C00-2AD6B5C2AF2C}" type="slidenum">
              <a:rPr lang="nl-BE" smtClean="0"/>
              <a:pPr/>
              <a:t>100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238409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17" name="Ondertitel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nl-NL"/>
              <a:t>Klik om het opmaakprofiel van de modelondertitel te bewerken</a:t>
            </a:r>
            <a:endParaRPr kumimoji="0" lang="en-US"/>
          </a:p>
        </p:txBody>
      </p:sp>
      <p:sp>
        <p:nvSpPr>
          <p:cNvPr id="30" name="Tijdelijke aanduiding voor datum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9686C-67FF-4B08-86FB-282C072CC967}" type="datetimeFigureOut">
              <a:rPr lang="nl-BE" smtClean="0"/>
              <a:pPr/>
              <a:t>9/12/2019</a:t>
            </a:fld>
            <a:endParaRPr lang="nl-BE"/>
          </a:p>
        </p:txBody>
      </p:sp>
      <p:sp>
        <p:nvSpPr>
          <p:cNvPr id="19" name="Tijdelijke aanduiding voor voettekst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27" name="Tijdelijke aanduiding voor dianumm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90CDE-12D6-41B8-AE62-442C48CE888B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9686C-67FF-4B08-86FB-282C072CC967}" type="datetimeFigureOut">
              <a:rPr lang="nl-BE" smtClean="0"/>
              <a:pPr/>
              <a:t>9/12/2019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90CDE-12D6-41B8-AE62-442C48CE888B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9686C-67FF-4B08-86FB-282C072CC967}" type="datetimeFigureOut">
              <a:rPr lang="nl-BE" smtClean="0"/>
              <a:pPr/>
              <a:t>9/12/2019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90CDE-12D6-41B8-AE62-442C48CE888B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9686C-67FF-4B08-86FB-282C072CC967}" type="datetimeFigureOut">
              <a:rPr lang="nl-BE" smtClean="0"/>
              <a:pPr/>
              <a:t>9/12/2019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90CDE-12D6-41B8-AE62-442C48CE888B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9686C-67FF-4B08-86FB-282C072CC967}" type="datetimeFigureOut">
              <a:rPr lang="nl-BE" smtClean="0"/>
              <a:pPr/>
              <a:t>9/12/2019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90CDE-12D6-41B8-AE62-442C48CE888B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9686C-67FF-4B08-86FB-282C072CC967}" type="datetimeFigureOut">
              <a:rPr lang="nl-BE" smtClean="0"/>
              <a:pPr/>
              <a:t>9/12/2019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90CDE-12D6-41B8-AE62-442C48CE888B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nl-NL"/>
              <a:t>Klik om de modelstijlen te bewerken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nl-NL"/>
              <a:t>Klik om de modelstijlen te bewerken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9686C-67FF-4B08-86FB-282C072CC967}" type="datetimeFigureOut">
              <a:rPr lang="nl-BE" smtClean="0"/>
              <a:pPr/>
              <a:t>9/12/2019</a:t>
            </a:fld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90CDE-12D6-41B8-AE62-442C48CE888B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9686C-67FF-4B08-86FB-282C072CC967}" type="datetimeFigureOut">
              <a:rPr lang="nl-BE" smtClean="0"/>
              <a:pPr/>
              <a:t>9/12/2019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90CDE-12D6-41B8-AE62-442C48CE888B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9686C-67FF-4B08-86FB-282C072CC967}" type="datetimeFigureOut">
              <a:rPr lang="nl-BE" smtClean="0"/>
              <a:pPr/>
              <a:t>9/12/2019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90CDE-12D6-41B8-AE62-442C48CE888B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9686C-67FF-4B08-86FB-282C072CC967}" type="datetimeFigureOut">
              <a:rPr lang="nl-BE" smtClean="0"/>
              <a:pPr/>
              <a:t>9/12/2019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90CDE-12D6-41B8-AE62-442C48CE888B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met één afgeknipte en afgeronde hoek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Rechthoekige driehoek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9686C-67FF-4B08-86FB-282C072CC967}" type="datetimeFigureOut">
              <a:rPr lang="nl-BE" smtClean="0"/>
              <a:pPr/>
              <a:t>9/12/2019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fld id="{87990CDE-12D6-41B8-AE62-442C48CE888B}" type="slidenum">
              <a:rPr lang="nl-BE" smtClean="0"/>
              <a:pPr/>
              <a:t>‹nr.›</a:t>
            </a:fld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nl-NL"/>
              <a:t>Klik op het pictogram als u een afbeelding wilt toevoegen</a:t>
            </a:r>
            <a:endParaRPr kumimoji="0" lang="en-US" dirty="0"/>
          </a:p>
        </p:txBody>
      </p:sp>
      <p:sp>
        <p:nvSpPr>
          <p:cNvPr id="10" name="Vrije v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Vrije v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7000">
              <a:srgbClr val="FFFF66"/>
            </a:gs>
            <a:gs pos="66000">
              <a:srgbClr val="FFFF66"/>
            </a:gs>
            <a:gs pos="6000">
              <a:srgbClr val="FF0000">
                <a:lumMod val="100000"/>
              </a:srgbClr>
            </a:gs>
            <a:gs pos="98000">
              <a:schemeClr val="tx1">
                <a:lumMod val="85000"/>
                <a:lumOff val="15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rije vorm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Vrije vorm 7"/>
          <p:cNvSpPr>
            <a:spLocks/>
          </p:cNvSpPr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jdelijke aanduiding voor titel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0" name="Tijdelijke aanduiding voor tekst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nl-NL"/>
              <a:t>Klik om de modelstijlen te bewerken</a:t>
            </a:r>
          </a:p>
          <a:p>
            <a:pPr lvl="1" eaLnBrk="1" latinLnBrk="0" hangingPunct="1"/>
            <a:r>
              <a:rPr kumimoji="0" lang="nl-NL"/>
              <a:t>Tweede niveau</a:t>
            </a:r>
          </a:p>
          <a:p>
            <a:pPr lvl="2" eaLnBrk="1" latinLnBrk="0" hangingPunct="1"/>
            <a:r>
              <a:rPr kumimoji="0" lang="nl-NL"/>
              <a:t>Derde niveau</a:t>
            </a:r>
          </a:p>
          <a:p>
            <a:pPr lvl="3" eaLnBrk="1" latinLnBrk="0" hangingPunct="1"/>
            <a:r>
              <a:rPr kumimoji="0" lang="nl-NL"/>
              <a:t>Vierde niveau</a:t>
            </a:r>
          </a:p>
          <a:p>
            <a:pPr lvl="4" eaLnBrk="1" latinLnBrk="0" hangingPunct="1"/>
            <a:r>
              <a:rPr kumimoji="0" lang="nl-NL"/>
              <a:t>Vijfde niveau</a:t>
            </a:r>
            <a:endParaRPr kumimoji="0" lang="en-US"/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299686C-67FF-4B08-86FB-282C072CC967}" type="datetimeFigureOut">
              <a:rPr lang="nl-BE" smtClean="0"/>
              <a:pPr/>
              <a:t>9/12/2019</a:t>
            </a:fld>
            <a:endParaRPr lang="nl-BE"/>
          </a:p>
        </p:txBody>
      </p:sp>
      <p:sp>
        <p:nvSpPr>
          <p:cNvPr id="22" name="Tijdelijke aanduiding voor voettekst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7990CDE-12D6-41B8-AE62-442C48CE888B}" type="slidenum">
              <a:rPr lang="nl-BE" smtClean="0"/>
              <a:pPr/>
              <a:t>‹nr.›</a:t>
            </a:fld>
            <a:endParaRPr lang="nl-BE"/>
          </a:p>
        </p:txBody>
      </p:sp>
      <p:grpSp>
        <p:nvGrpSpPr>
          <p:cNvPr id="2" name="Groep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Vrije v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/>
            </a:p>
          </p:txBody>
        </p:sp>
        <p:sp>
          <p:nvSpPr>
            <p:cNvPr id="13" name="Vrije v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gif"/><Relationship Id="rId5" Type="http://schemas.openxmlformats.org/officeDocument/2006/relationships/image" Target="../media/image29.gif"/><Relationship Id="rId4" Type="http://schemas.openxmlformats.org/officeDocument/2006/relationships/image" Target="../media/image28.gif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gif"/><Relationship Id="rId5" Type="http://schemas.openxmlformats.org/officeDocument/2006/relationships/image" Target="../media/image29.gif"/><Relationship Id="rId4" Type="http://schemas.openxmlformats.org/officeDocument/2006/relationships/image" Target="../media/image28.gif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gif"/><Relationship Id="rId5" Type="http://schemas.openxmlformats.org/officeDocument/2006/relationships/image" Target="../media/image29.gif"/><Relationship Id="rId4" Type="http://schemas.openxmlformats.org/officeDocument/2006/relationships/image" Target="../media/image28.gif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gif"/><Relationship Id="rId5" Type="http://schemas.openxmlformats.org/officeDocument/2006/relationships/image" Target="../media/image29.gif"/><Relationship Id="rId4" Type="http://schemas.openxmlformats.org/officeDocument/2006/relationships/image" Target="../media/image28.gif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gif"/><Relationship Id="rId5" Type="http://schemas.openxmlformats.org/officeDocument/2006/relationships/image" Target="../media/image29.gif"/><Relationship Id="rId4" Type="http://schemas.openxmlformats.org/officeDocument/2006/relationships/image" Target="../media/image28.gif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gif"/><Relationship Id="rId5" Type="http://schemas.openxmlformats.org/officeDocument/2006/relationships/image" Target="../media/image29.gif"/><Relationship Id="rId4" Type="http://schemas.openxmlformats.org/officeDocument/2006/relationships/image" Target="../media/image28.gif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gif"/><Relationship Id="rId5" Type="http://schemas.openxmlformats.org/officeDocument/2006/relationships/image" Target="../media/image29.gif"/><Relationship Id="rId4" Type="http://schemas.openxmlformats.org/officeDocument/2006/relationships/image" Target="../media/image28.gif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gif"/><Relationship Id="rId5" Type="http://schemas.openxmlformats.org/officeDocument/2006/relationships/image" Target="../media/image29.gif"/><Relationship Id="rId4" Type="http://schemas.openxmlformats.org/officeDocument/2006/relationships/image" Target="../media/image28.gif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gif"/><Relationship Id="rId5" Type="http://schemas.openxmlformats.org/officeDocument/2006/relationships/image" Target="../media/image29.gif"/><Relationship Id="rId4" Type="http://schemas.openxmlformats.org/officeDocument/2006/relationships/image" Target="../media/image28.gif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4.gif"/><Relationship Id="rId4" Type="http://schemas.openxmlformats.org/officeDocument/2006/relationships/image" Target="../media/image29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gif"/><Relationship Id="rId5" Type="http://schemas.openxmlformats.org/officeDocument/2006/relationships/image" Target="../media/image29.gif"/><Relationship Id="rId4" Type="http://schemas.openxmlformats.org/officeDocument/2006/relationships/image" Target="../media/image28.gif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gif"/><Relationship Id="rId5" Type="http://schemas.openxmlformats.org/officeDocument/2006/relationships/image" Target="../media/image29.gif"/><Relationship Id="rId4" Type="http://schemas.openxmlformats.org/officeDocument/2006/relationships/image" Target="../media/image28.gif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gif"/><Relationship Id="rId5" Type="http://schemas.openxmlformats.org/officeDocument/2006/relationships/image" Target="../media/image29.gif"/><Relationship Id="rId4" Type="http://schemas.openxmlformats.org/officeDocument/2006/relationships/image" Target="../media/image28.gif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gif"/><Relationship Id="rId5" Type="http://schemas.openxmlformats.org/officeDocument/2006/relationships/image" Target="../media/image29.gif"/><Relationship Id="rId4" Type="http://schemas.openxmlformats.org/officeDocument/2006/relationships/image" Target="../media/image28.gif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gif"/><Relationship Id="rId5" Type="http://schemas.openxmlformats.org/officeDocument/2006/relationships/image" Target="../media/image29.gif"/><Relationship Id="rId4" Type="http://schemas.openxmlformats.org/officeDocument/2006/relationships/image" Target="../media/image28.gif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7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gif"/><Relationship Id="rId5" Type="http://schemas.openxmlformats.org/officeDocument/2006/relationships/image" Target="../media/image29.gif"/><Relationship Id="rId10" Type="http://schemas.openxmlformats.org/officeDocument/2006/relationships/image" Target="../media/image32.jpeg"/><Relationship Id="rId4" Type="http://schemas.openxmlformats.org/officeDocument/2006/relationships/image" Target="../media/image28.gif"/><Relationship Id="rId9" Type="http://schemas.openxmlformats.org/officeDocument/2006/relationships/image" Target="../media/image31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4.gif"/><Relationship Id="rId4" Type="http://schemas.openxmlformats.org/officeDocument/2006/relationships/image" Target="../media/image29.gif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gif"/><Relationship Id="rId5" Type="http://schemas.openxmlformats.org/officeDocument/2006/relationships/image" Target="../media/image29.gif"/><Relationship Id="rId4" Type="http://schemas.openxmlformats.org/officeDocument/2006/relationships/image" Target="../media/image2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3930938"/>
            <a:ext cx="2007869" cy="263451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59496" y="1156517"/>
            <a:ext cx="8678351" cy="3850152"/>
          </a:xfrm>
        </p:spPr>
        <p:txBody>
          <a:bodyPr anchor="ctr" anchorCtr="0">
            <a:normAutofit fontScale="90000"/>
          </a:bodyPr>
          <a:lstStyle/>
          <a:p>
            <a:pPr algn="ctr"/>
            <a:r>
              <a:rPr lang="nl-BE" dirty="0">
                <a:solidFill>
                  <a:schemeClr val="accent1">
                    <a:lumMod val="50000"/>
                  </a:schemeClr>
                </a:solidFill>
              </a:rPr>
              <a:t>Provinciale Kampioenenviering PE ANTWERPEN 2019</a:t>
            </a:r>
            <a:br>
              <a:rPr lang="nl-BE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nl-BE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nl-BE" sz="10700" dirty="0">
                <a:solidFill>
                  <a:schemeClr val="accent1">
                    <a:lumMod val="50000"/>
                  </a:schemeClr>
                </a:solidFill>
              </a:rPr>
              <a:t>WELKOM</a:t>
            </a:r>
            <a:br>
              <a:rPr lang="nl-BE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nl-BE" dirty="0">
                <a:solidFill>
                  <a:schemeClr val="accent1">
                    <a:lumMod val="50000"/>
                  </a:schemeClr>
                </a:solidFill>
              </a:rPr>
            </a:br>
            <a:endParaRPr lang="nl-BE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9476" y="5248194"/>
            <a:ext cx="9433048" cy="2072672"/>
          </a:xfrm>
        </p:spPr>
        <p:txBody>
          <a:bodyPr>
            <a:normAutofit/>
          </a:bodyPr>
          <a:lstStyle/>
          <a:p>
            <a:pPr algn="ctr"/>
            <a:r>
              <a:rPr lang="nl-BE" sz="3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Zondag 07.12.2019</a:t>
            </a:r>
          </a:p>
          <a:p>
            <a:pPr algn="ctr"/>
            <a:r>
              <a:rPr lang="nl-BE" sz="3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“Hotel </a:t>
            </a:r>
            <a:r>
              <a:rPr lang="nl-BE" sz="32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Aldhem</a:t>
            </a:r>
            <a:r>
              <a:rPr lang="nl-BE" sz="3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” - Grobbendonk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3448714-79E8-43A9-A964-C42DB06DE8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067" y="3949040"/>
            <a:ext cx="2007869" cy="263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5839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BC96288-A0C1-44C6-8AC3-C1BF7FF94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352" y="3159197"/>
            <a:ext cx="8942784" cy="1781552"/>
          </a:xfrm>
        </p:spPr>
        <p:txBody>
          <a:bodyPr/>
          <a:lstStyle/>
          <a:p>
            <a:pPr>
              <a:buClr>
                <a:srgbClr val="FF0000"/>
              </a:buClr>
            </a:pPr>
            <a:r>
              <a:rPr lang="nl-BE" sz="28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NATIONAAL JEUGDCRITERIUM</a:t>
            </a:r>
          </a:p>
          <a:p>
            <a:pPr>
              <a:buClr>
                <a:srgbClr val="FF0000"/>
              </a:buClr>
            </a:pPr>
            <a:r>
              <a:rPr lang="nl-BE" sz="28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VERHAGEN THOMAS uit Ravels</a:t>
            </a:r>
            <a:endParaRPr lang="nl-NL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B3F20CE-2E15-4691-9C8A-4C1FEBDDD9D9}"/>
              </a:ext>
            </a:extLst>
          </p:cNvPr>
          <p:cNvSpPr txBox="1">
            <a:spLocks/>
          </p:cNvSpPr>
          <p:nvPr/>
        </p:nvSpPr>
        <p:spPr>
          <a:xfrm>
            <a:off x="0" y="756847"/>
            <a:ext cx="12144672" cy="463269"/>
          </a:xfrm>
          <a:prstGeom prst="rect">
            <a:avLst/>
          </a:prstGeom>
        </p:spPr>
        <p:txBody>
          <a:bodyPr vert="horz" lIns="0" rIns="0" bIns="0" anchor="ctr" anchorCtr="0">
            <a:normAutofit fontScale="25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6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Winnaars</a:t>
            </a:r>
            <a:r>
              <a:rPr lang="fr-FR" sz="16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van </a:t>
            </a:r>
            <a:r>
              <a:rPr lang="fr-FR" sz="16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een</a:t>
            </a:r>
            <a:r>
              <a:rPr lang="fr-FR" sz="16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fr-FR" sz="16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nationaal</a:t>
            </a:r>
            <a:r>
              <a:rPr lang="fr-FR" sz="16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fr-FR" sz="16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kampioenschap</a:t>
            </a:r>
            <a:endParaRPr lang="nl-BE" sz="40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11BD032-B408-414B-83B9-4C67ED1C87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298836"/>
            <a:ext cx="1080119" cy="146726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E8005C56-69B8-4ACB-845D-C861CC957F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00" y="4941168"/>
            <a:ext cx="1275215" cy="1673202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A02B873C-2EA7-4664-9A27-77F97D0C2D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405" t="40067" r="37255" b="23986"/>
          <a:stretch/>
        </p:blipFill>
        <p:spPr>
          <a:xfrm>
            <a:off x="8544272" y="1556792"/>
            <a:ext cx="3240359" cy="47525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2406353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47328" y="476672"/>
            <a:ext cx="12144672" cy="1368152"/>
          </a:xfrm>
        </p:spPr>
        <p:txBody>
          <a:bodyPr anchor="ctr" anchorCtr="0">
            <a:noAutofit/>
          </a:bodyPr>
          <a:lstStyle/>
          <a:p>
            <a:pPr algn="ctr"/>
            <a:r>
              <a:rPr lang="fr-FR" sz="4800" i="1" dirty="0" err="1">
                <a:solidFill>
                  <a:schemeClr val="accent1">
                    <a:lumMod val="50000"/>
                  </a:schemeClr>
                </a:solidFill>
              </a:rPr>
              <a:t>Huldiging</a:t>
            </a:r>
            <a:r>
              <a:rPr lang="fr-FR" sz="48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sz="4800" i="1" dirty="0" err="1">
                <a:solidFill>
                  <a:schemeClr val="accent1">
                    <a:lumMod val="50000"/>
                  </a:schemeClr>
                </a:solidFill>
              </a:rPr>
              <a:t>Provinciaal</a:t>
            </a:r>
            <a:r>
              <a:rPr lang="fr-FR" sz="48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sz="4800" i="1" dirty="0" err="1">
                <a:solidFill>
                  <a:schemeClr val="accent1">
                    <a:lumMod val="50000"/>
                  </a:schemeClr>
                </a:solidFill>
              </a:rPr>
              <a:t>kampioenschap</a:t>
            </a:r>
            <a:br>
              <a:rPr lang="fr-FR" sz="48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fr-FR" sz="4800" i="1" dirty="0" err="1">
                <a:solidFill>
                  <a:schemeClr val="accent1">
                    <a:lumMod val="50000"/>
                  </a:schemeClr>
                </a:solidFill>
              </a:rPr>
              <a:t>Asduif</a:t>
            </a:r>
            <a:r>
              <a:rPr lang="fr-FR" sz="48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sz="4800" i="1" dirty="0" err="1">
                <a:solidFill>
                  <a:schemeClr val="accent1">
                    <a:lumMod val="50000"/>
                  </a:schemeClr>
                </a:solidFill>
              </a:rPr>
              <a:t>kleine</a:t>
            </a:r>
            <a:r>
              <a:rPr lang="fr-FR" sz="4800" i="1" dirty="0">
                <a:solidFill>
                  <a:schemeClr val="accent1">
                    <a:lumMod val="50000"/>
                  </a:schemeClr>
                </a:solidFill>
              </a:rPr>
              <a:t> 1/2 fond </a:t>
            </a:r>
            <a:r>
              <a:rPr lang="fr-FR" sz="4800" i="1" dirty="0" err="1">
                <a:solidFill>
                  <a:schemeClr val="accent1">
                    <a:lumMod val="50000"/>
                  </a:schemeClr>
                </a:solidFill>
              </a:rPr>
              <a:t>oude</a:t>
            </a:r>
            <a:r>
              <a:rPr lang="fr-FR" sz="4800" i="1" dirty="0">
                <a:solidFill>
                  <a:schemeClr val="accent1">
                    <a:lumMod val="50000"/>
                  </a:schemeClr>
                </a:solidFill>
              </a:rPr>
              <a:t> &amp; </a:t>
            </a:r>
            <a:r>
              <a:rPr lang="fr-FR" sz="4800" i="1" dirty="0" err="1">
                <a:solidFill>
                  <a:schemeClr val="accent1">
                    <a:lumMod val="50000"/>
                  </a:schemeClr>
                </a:solidFill>
              </a:rPr>
              <a:t>jaarse</a:t>
            </a:r>
            <a:r>
              <a:rPr lang="fr-FR" sz="48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sz="4800" i="1" dirty="0" err="1">
                <a:solidFill>
                  <a:schemeClr val="accent1">
                    <a:lumMod val="50000"/>
                  </a:schemeClr>
                </a:solidFill>
              </a:rPr>
              <a:t>duiven</a:t>
            </a:r>
            <a:endParaRPr lang="nl-BE" sz="16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2999656" y="4180517"/>
            <a:ext cx="6624736" cy="1305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Maegh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Victor			Rijkevorsel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Vermeiren Gustaaf		Loenhout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endParaRPr lang="nl-BE" sz="14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2927648" y="2073596"/>
            <a:ext cx="8907037" cy="2004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24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Volkaerts</a:t>
            </a:r>
            <a:r>
              <a:rPr lang="nl-BE" sz="24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Roger		Duffel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24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Konings Etienne		Essen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24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 Mechelen Luc		Oud-Turnhout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156" y="3369581"/>
            <a:ext cx="511476" cy="69480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156" y="2721509"/>
            <a:ext cx="511476" cy="694800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274" y="2073596"/>
            <a:ext cx="511358" cy="694641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1E24277E-F94B-4D68-8E36-32E17E563E5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3930938"/>
            <a:ext cx="2007869" cy="263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1361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47328" y="476672"/>
            <a:ext cx="12144672" cy="1368152"/>
          </a:xfrm>
        </p:spPr>
        <p:txBody>
          <a:bodyPr anchor="ctr" anchorCtr="0">
            <a:noAutofit/>
          </a:bodyPr>
          <a:lstStyle/>
          <a:p>
            <a:pPr algn="ctr"/>
            <a:r>
              <a:rPr lang="fr-FR" sz="4800" i="1" dirty="0" err="1">
                <a:solidFill>
                  <a:schemeClr val="accent1">
                    <a:lumMod val="50000"/>
                  </a:schemeClr>
                </a:solidFill>
              </a:rPr>
              <a:t>Huldiging</a:t>
            </a:r>
            <a:r>
              <a:rPr lang="fr-FR" sz="48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sz="4800" i="1" dirty="0" err="1">
                <a:solidFill>
                  <a:schemeClr val="accent1">
                    <a:lumMod val="50000"/>
                  </a:schemeClr>
                </a:solidFill>
              </a:rPr>
              <a:t>Provinciaal</a:t>
            </a:r>
            <a:r>
              <a:rPr lang="fr-FR" sz="48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sz="4800" i="1" dirty="0" err="1">
                <a:solidFill>
                  <a:schemeClr val="accent1">
                    <a:lumMod val="50000"/>
                  </a:schemeClr>
                </a:solidFill>
              </a:rPr>
              <a:t>kampioenschap</a:t>
            </a:r>
            <a:br>
              <a:rPr lang="fr-FR" sz="48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fr-FR" sz="4800" i="1" dirty="0" err="1">
                <a:solidFill>
                  <a:schemeClr val="accent1">
                    <a:lumMod val="50000"/>
                  </a:schemeClr>
                </a:solidFill>
              </a:rPr>
              <a:t>Asduif</a:t>
            </a:r>
            <a:r>
              <a:rPr lang="fr-FR" sz="48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sz="4800" i="1" dirty="0" err="1">
                <a:solidFill>
                  <a:schemeClr val="accent1">
                    <a:lumMod val="50000"/>
                  </a:schemeClr>
                </a:solidFill>
              </a:rPr>
              <a:t>grote</a:t>
            </a:r>
            <a:r>
              <a:rPr lang="fr-FR" sz="4800" i="1" dirty="0">
                <a:solidFill>
                  <a:schemeClr val="accent1">
                    <a:lumMod val="50000"/>
                  </a:schemeClr>
                </a:solidFill>
              </a:rPr>
              <a:t> ½ fond </a:t>
            </a:r>
            <a:r>
              <a:rPr lang="fr-FR" sz="4800" i="1" dirty="0" err="1">
                <a:solidFill>
                  <a:schemeClr val="accent1">
                    <a:lumMod val="50000"/>
                  </a:schemeClr>
                </a:solidFill>
              </a:rPr>
              <a:t>oude</a:t>
            </a:r>
            <a:r>
              <a:rPr lang="fr-FR" sz="4800" i="1" dirty="0">
                <a:solidFill>
                  <a:schemeClr val="accent1">
                    <a:lumMod val="50000"/>
                  </a:schemeClr>
                </a:solidFill>
              </a:rPr>
              <a:t> &amp; </a:t>
            </a:r>
            <a:r>
              <a:rPr lang="fr-FR" sz="4800" i="1" dirty="0" err="1">
                <a:solidFill>
                  <a:schemeClr val="accent1">
                    <a:lumMod val="50000"/>
                  </a:schemeClr>
                </a:solidFill>
              </a:rPr>
              <a:t>jaarse</a:t>
            </a:r>
            <a:r>
              <a:rPr lang="fr-FR" sz="48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sz="4800" i="1" dirty="0" err="1">
                <a:solidFill>
                  <a:schemeClr val="accent1">
                    <a:lumMod val="50000"/>
                  </a:schemeClr>
                </a:solidFill>
              </a:rPr>
              <a:t>duiven</a:t>
            </a:r>
            <a:endParaRPr lang="nl-BE" sz="16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2999656" y="4180517"/>
            <a:ext cx="7056784" cy="1429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NL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Hok Van de </a:t>
            </a:r>
            <a:r>
              <a:rPr lang="nl-NL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Wouwer</a:t>
            </a:r>
            <a:r>
              <a:rPr lang="nl-NL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	Berlaar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NL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 </a:t>
            </a:r>
            <a:r>
              <a:rPr lang="nl-NL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Scheemaecker</a:t>
            </a:r>
            <a:r>
              <a:rPr lang="nl-NL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nl-NL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Pigeon</a:t>
            </a:r>
            <a:r>
              <a:rPr lang="nl-NL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Center	Zoersel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endParaRPr lang="nl-BE" sz="20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2927648" y="2073596"/>
            <a:ext cx="8907037" cy="2004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NL" sz="24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 Wilder Vic			Berlaar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NL" sz="24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Goovaerts</a:t>
            </a:r>
            <a:r>
              <a:rPr lang="nl-NL" sz="24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Victor &amp; Jens	</a:t>
            </a:r>
            <a:r>
              <a:rPr lang="nl-NL" sz="24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Beerzel</a:t>
            </a:r>
            <a:r>
              <a:rPr lang="nl-NL" sz="24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-Putte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NL" sz="24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Hok Van de </a:t>
            </a:r>
            <a:r>
              <a:rPr lang="nl-NL" sz="24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Wouwer</a:t>
            </a:r>
            <a:r>
              <a:rPr lang="nl-NL" sz="24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Berlaar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156" y="3369581"/>
            <a:ext cx="511476" cy="69480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156" y="2721509"/>
            <a:ext cx="511476" cy="694800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274" y="2073596"/>
            <a:ext cx="511358" cy="694641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1E24277E-F94B-4D68-8E36-32E17E563E5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3930938"/>
            <a:ext cx="2007869" cy="263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8486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47328" y="476672"/>
            <a:ext cx="12144672" cy="1368152"/>
          </a:xfrm>
        </p:spPr>
        <p:txBody>
          <a:bodyPr anchor="ctr" anchorCtr="0">
            <a:noAutofit/>
          </a:bodyPr>
          <a:lstStyle/>
          <a:p>
            <a:pPr algn="ctr"/>
            <a:r>
              <a:rPr lang="fr-FR" sz="4800" i="1" dirty="0" err="1">
                <a:solidFill>
                  <a:schemeClr val="accent1">
                    <a:lumMod val="50000"/>
                  </a:schemeClr>
                </a:solidFill>
              </a:rPr>
              <a:t>Huldiging</a:t>
            </a:r>
            <a:r>
              <a:rPr lang="fr-FR" sz="48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sz="4800" i="1" dirty="0" err="1">
                <a:solidFill>
                  <a:schemeClr val="accent1">
                    <a:lumMod val="50000"/>
                  </a:schemeClr>
                </a:solidFill>
              </a:rPr>
              <a:t>Provinciaal</a:t>
            </a:r>
            <a:r>
              <a:rPr lang="fr-FR" sz="48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sz="4800" i="1" dirty="0" err="1">
                <a:solidFill>
                  <a:schemeClr val="accent1">
                    <a:lumMod val="50000"/>
                  </a:schemeClr>
                </a:solidFill>
              </a:rPr>
              <a:t>kampioenschap</a:t>
            </a:r>
            <a:br>
              <a:rPr lang="fr-FR" sz="48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fr-FR" sz="4800" i="1" dirty="0" err="1">
                <a:solidFill>
                  <a:schemeClr val="accent1">
                    <a:lumMod val="50000"/>
                  </a:schemeClr>
                </a:solidFill>
              </a:rPr>
              <a:t>Asduif</a:t>
            </a:r>
            <a:r>
              <a:rPr lang="fr-FR" sz="4800" i="1" dirty="0">
                <a:solidFill>
                  <a:schemeClr val="accent1">
                    <a:lumMod val="50000"/>
                  </a:schemeClr>
                </a:solidFill>
              </a:rPr>
              <a:t> fond </a:t>
            </a:r>
            <a:r>
              <a:rPr lang="fr-FR" sz="4800" i="1" dirty="0" err="1">
                <a:solidFill>
                  <a:schemeClr val="accent1">
                    <a:lumMod val="50000"/>
                  </a:schemeClr>
                </a:solidFill>
              </a:rPr>
              <a:t>oude</a:t>
            </a:r>
            <a:r>
              <a:rPr lang="fr-FR" sz="4800" i="1" dirty="0">
                <a:solidFill>
                  <a:schemeClr val="accent1">
                    <a:lumMod val="50000"/>
                  </a:schemeClr>
                </a:solidFill>
              </a:rPr>
              <a:t> &amp; </a:t>
            </a:r>
            <a:r>
              <a:rPr lang="fr-FR" sz="4800" i="1" dirty="0" err="1">
                <a:solidFill>
                  <a:schemeClr val="accent1">
                    <a:lumMod val="50000"/>
                  </a:schemeClr>
                </a:solidFill>
              </a:rPr>
              <a:t>jaarse</a:t>
            </a:r>
            <a:r>
              <a:rPr lang="fr-FR" sz="48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sz="4800" i="1" dirty="0" err="1">
                <a:solidFill>
                  <a:schemeClr val="accent1">
                    <a:lumMod val="50000"/>
                  </a:schemeClr>
                </a:solidFill>
              </a:rPr>
              <a:t>duiven</a:t>
            </a:r>
            <a:endParaRPr lang="nl-BE" sz="16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2999656" y="4180517"/>
            <a:ext cx="7416824" cy="1429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Geerinckx Bart &amp; Jurgen	Wommelgem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 Oeckel Bart &amp; Nance	Oud-Turnhout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endParaRPr lang="nl-BE" sz="20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2927648" y="2073596"/>
            <a:ext cx="8907037" cy="2004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24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Geerinckx Bart &amp; Jurgen	Wommelgem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24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Geerinckx Bart &amp; Jurgen	Wommelgem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24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Geerinckx Bart &amp; Jurgen	Wommelgem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156" y="3369581"/>
            <a:ext cx="511476" cy="69480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156" y="2721509"/>
            <a:ext cx="511476" cy="694800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274" y="2073596"/>
            <a:ext cx="511358" cy="694641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1E24277E-F94B-4D68-8E36-32E17E563E5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3930938"/>
            <a:ext cx="2007869" cy="263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6002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47328" y="476672"/>
            <a:ext cx="12144672" cy="1368152"/>
          </a:xfrm>
        </p:spPr>
        <p:txBody>
          <a:bodyPr anchor="ctr" anchorCtr="0">
            <a:noAutofit/>
          </a:bodyPr>
          <a:lstStyle/>
          <a:p>
            <a:pPr algn="ctr"/>
            <a:r>
              <a:rPr lang="fr-FR" sz="4800" i="1" dirty="0" err="1">
                <a:solidFill>
                  <a:schemeClr val="accent1">
                    <a:lumMod val="50000"/>
                  </a:schemeClr>
                </a:solidFill>
              </a:rPr>
              <a:t>Huldiging</a:t>
            </a:r>
            <a:r>
              <a:rPr lang="fr-FR" sz="48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sz="4800" i="1" dirty="0" err="1">
                <a:solidFill>
                  <a:schemeClr val="accent1">
                    <a:lumMod val="50000"/>
                  </a:schemeClr>
                </a:solidFill>
              </a:rPr>
              <a:t>Provinciaal</a:t>
            </a:r>
            <a:r>
              <a:rPr lang="fr-FR" sz="48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sz="4800" i="1" dirty="0" err="1">
                <a:solidFill>
                  <a:schemeClr val="accent1">
                    <a:lumMod val="50000"/>
                  </a:schemeClr>
                </a:solidFill>
              </a:rPr>
              <a:t>kampioenschap</a:t>
            </a:r>
            <a:br>
              <a:rPr lang="fr-FR" sz="48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fr-FR" sz="4800" i="1" dirty="0" err="1">
                <a:solidFill>
                  <a:schemeClr val="accent1">
                    <a:lumMod val="50000"/>
                  </a:schemeClr>
                </a:solidFill>
              </a:rPr>
              <a:t>Asduif</a:t>
            </a:r>
            <a:r>
              <a:rPr lang="fr-FR" sz="48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sz="4800" i="1" dirty="0" err="1">
                <a:solidFill>
                  <a:schemeClr val="accent1">
                    <a:lumMod val="50000"/>
                  </a:schemeClr>
                </a:solidFill>
              </a:rPr>
              <a:t>grote</a:t>
            </a:r>
            <a:r>
              <a:rPr lang="fr-FR" sz="4800" i="1" dirty="0">
                <a:solidFill>
                  <a:schemeClr val="accent1">
                    <a:lumMod val="50000"/>
                  </a:schemeClr>
                </a:solidFill>
              </a:rPr>
              <a:t> fond </a:t>
            </a:r>
            <a:r>
              <a:rPr lang="fr-FR" sz="4800" i="1" dirty="0" err="1">
                <a:solidFill>
                  <a:schemeClr val="accent1">
                    <a:lumMod val="50000"/>
                  </a:schemeClr>
                </a:solidFill>
              </a:rPr>
              <a:t>oude</a:t>
            </a:r>
            <a:r>
              <a:rPr lang="fr-FR" sz="48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sz="4800" i="1" dirty="0" err="1">
                <a:solidFill>
                  <a:schemeClr val="accent1">
                    <a:lumMod val="50000"/>
                  </a:schemeClr>
                </a:solidFill>
              </a:rPr>
              <a:t>duiven</a:t>
            </a:r>
            <a:endParaRPr lang="nl-BE" sz="16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2999656" y="4180517"/>
            <a:ext cx="5880039" cy="1429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 Rijck Guido &amp; Tom		Lier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Jacobs Mathieu			Essen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endParaRPr lang="nl-BE" sz="20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2927648" y="2073596"/>
            <a:ext cx="8907037" cy="2004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24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Seiffert</a:t>
            </a:r>
            <a:r>
              <a:rPr lang="nl-BE" sz="24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Thibault		Kapellen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24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Michiels Herman &amp; Wim	</a:t>
            </a:r>
            <a:r>
              <a:rPr lang="nl-BE" sz="24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Massenhoven</a:t>
            </a:r>
            <a:endParaRPr lang="nl-BE" sz="24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24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Verhoeven Danny		Meerhout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156" y="3369581"/>
            <a:ext cx="511476" cy="69480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156" y="2721509"/>
            <a:ext cx="511476" cy="694800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274" y="2073596"/>
            <a:ext cx="511358" cy="694641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1E24277E-F94B-4D68-8E36-32E17E563E5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3930938"/>
            <a:ext cx="2007869" cy="263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29446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47328" y="476672"/>
            <a:ext cx="12144672" cy="1368152"/>
          </a:xfrm>
        </p:spPr>
        <p:txBody>
          <a:bodyPr anchor="ctr" anchorCtr="0">
            <a:noAutofit/>
          </a:bodyPr>
          <a:lstStyle/>
          <a:p>
            <a:pPr algn="ctr"/>
            <a:r>
              <a:rPr lang="fr-FR" sz="4800" i="1" dirty="0" err="1">
                <a:solidFill>
                  <a:schemeClr val="accent1">
                    <a:lumMod val="50000"/>
                  </a:schemeClr>
                </a:solidFill>
              </a:rPr>
              <a:t>Huldiging</a:t>
            </a:r>
            <a:r>
              <a:rPr lang="fr-FR" sz="48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sz="4800" i="1" dirty="0" err="1">
                <a:solidFill>
                  <a:schemeClr val="accent1">
                    <a:lumMod val="50000"/>
                  </a:schemeClr>
                </a:solidFill>
              </a:rPr>
              <a:t>Provinciaal</a:t>
            </a:r>
            <a:r>
              <a:rPr lang="fr-FR" sz="48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sz="4800" i="1" dirty="0" err="1">
                <a:solidFill>
                  <a:schemeClr val="accent1">
                    <a:lumMod val="50000"/>
                  </a:schemeClr>
                </a:solidFill>
              </a:rPr>
              <a:t>kampioenschap</a:t>
            </a:r>
            <a:br>
              <a:rPr lang="fr-FR" sz="48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fr-FR" sz="4800" i="1" dirty="0" err="1">
                <a:solidFill>
                  <a:schemeClr val="accent1">
                    <a:lumMod val="50000"/>
                  </a:schemeClr>
                </a:solidFill>
              </a:rPr>
              <a:t>Asduif</a:t>
            </a:r>
            <a:r>
              <a:rPr lang="fr-FR" sz="48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sz="4800" i="1" dirty="0" err="1">
                <a:solidFill>
                  <a:schemeClr val="accent1">
                    <a:lumMod val="50000"/>
                  </a:schemeClr>
                </a:solidFill>
              </a:rPr>
              <a:t>snelheid</a:t>
            </a:r>
            <a:r>
              <a:rPr lang="fr-FR" sz="48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sz="4800" i="1" dirty="0" err="1">
                <a:solidFill>
                  <a:schemeClr val="accent1">
                    <a:lumMod val="50000"/>
                  </a:schemeClr>
                </a:solidFill>
              </a:rPr>
              <a:t>jonge</a:t>
            </a:r>
            <a:r>
              <a:rPr lang="fr-FR" sz="48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sz="4800" i="1" dirty="0" err="1">
                <a:solidFill>
                  <a:schemeClr val="accent1">
                    <a:lumMod val="50000"/>
                  </a:schemeClr>
                </a:solidFill>
              </a:rPr>
              <a:t>duiven</a:t>
            </a:r>
            <a:endParaRPr lang="nl-BE" sz="16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2999656" y="4180517"/>
            <a:ext cx="6840760" cy="1429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Stevens - Luyten			Nijlen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Liekens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Paul			Hove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endParaRPr lang="nl-BE" sz="20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2927648" y="2073596"/>
            <a:ext cx="8907037" cy="2004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24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Menten Henri			Herselt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24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Panis Johny			Herentals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24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Verhagen Thomas		Ravels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156" y="3369581"/>
            <a:ext cx="511476" cy="69480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156" y="2721509"/>
            <a:ext cx="511476" cy="694800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274" y="2073596"/>
            <a:ext cx="511358" cy="694641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1E24277E-F94B-4D68-8E36-32E17E563E5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3930938"/>
            <a:ext cx="2007869" cy="263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8420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47328" y="476672"/>
            <a:ext cx="12144672" cy="1368152"/>
          </a:xfrm>
        </p:spPr>
        <p:txBody>
          <a:bodyPr anchor="ctr" anchorCtr="0">
            <a:noAutofit/>
          </a:bodyPr>
          <a:lstStyle/>
          <a:p>
            <a:pPr algn="ctr"/>
            <a:r>
              <a:rPr lang="fr-FR" sz="4800" i="1" dirty="0" err="1">
                <a:solidFill>
                  <a:schemeClr val="accent1">
                    <a:lumMod val="50000"/>
                  </a:schemeClr>
                </a:solidFill>
              </a:rPr>
              <a:t>Huldiging</a:t>
            </a:r>
            <a:r>
              <a:rPr lang="fr-FR" sz="48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sz="4800" i="1" dirty="0" err="1">
                <a:solidFill>
                  <a:schemeClr val="accent1">
                    <a:lumMod val="50000"/>
                  </a:schemeClr>
                </a:solidFill>
              </a:rPr>
              <a:t>Provinciaal</a:t>
            </a:r>
            <a:r>
              <a:rPr lang="fr-FR" sz="48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sz="4800" i="1" dirty="0" err="1">
                <a:solidFill>
                  <a:schemeClr val="accent1">
                    <a:lumMod val="50000"/>
                  </a:schemeClr>
                </a:solidFill>
              </a:rPr>
              <a:t>kampioenschap</a:t>
            </a:r>
            <a:br>
              <a:rPr lang="fr-FR" sz="48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fr-FR" sz="4800" i="1" dirty="0" err="1">
                <a:solidFill>
                  <a:schemeClr val="accent1">
                    <a:lumMod val="50000"/>
                  </a:schemeClr>
                </a:solidFill>
              </a:rPr>
              <a:t>Asduif</a:t>
            </a:r>
            <a:r>
              <a:rPr lang="fr-FR" sz="48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sz="4800" i="1" dirty="0" err="1">
                <a:solidFill>
                  <a:schemeClr val="accent1">
                    <a:lumMod val="50000"/>
                  </a:schemeClr>
                </a:solidFill>
              </a:rPr>
              <a:t>kleine</a:t>
            </a:r>
            <a:r>
              <a:rPr lang="fr-FR" sz="4800" i="1" dirty="0">
                <a:solidFill>
                  <a:schemeClr val="accent1">
                    <a:lumMod val="50000"/>
                  </a:schemeClr>
                </a:solidFill>
              </a:rPr>
              <a:t> ½ fond </a:t>
            </a:r>
            <a:r>
              <a:rPr lang="fr-FR" sz="4800" i="1" dirty="0" err="1">
                <a:solidFill>
                  <a:schemeClr val="accent1">
                    <a:lumMod val="50000"/>
                  </a:schemeClr>
                </a:solidFill>
              </a:rPr>
              <a:t>jonge</a:t>
            </a:r>
            <a:r>
              <a:rPr lang="fr-FR" sz="48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sz="4800" i="1" dirty="0" err="1">
                <a:solidFill>
                  <a:schemeClr val="accent1">
                    <a:lumMod val="50000"/>
                  </a:schemeClr>
                </a:solidFill>
              </a:rPr>
              <a:t>duiven</a:t>
            </a:r>
            <a:endParaRPr lang="nl-BE" sz="16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2999656" y="4180517"/>
            <a:ext cx="7416824" cy="1429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Fens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Jochen &amp; Xander &amp; Jacobs Luc Beerse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Vercammen Jos	                                 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Vremde</a:t>
            </a:r>
            <a:endParaRPr lang="nl-BE" sz="20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endParaRPr lang="nl-BE" sz="20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2927648" y="2073596"/>
            <a:ext cx="8907037" cy="2004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24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 Den </a:t>
            </a:r>
            <a:r>
              <a:rPr lang="nl-BE" sz="24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Brande</a:t>
            </a:r>
            <a:r>
              <a:rPr lang="nl-BE" sz="24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Jozef	 Westerlo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24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 Oeckel Bart &amp; Nance Oud-Turnhout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24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Vercammen Jos		 </a:t>
            </a:r>
            <a:r>
              <a:rPr lang="nl-BE" sz="24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Vremde</a:t>
            </a:r>
            <a:endParaRPr lang="nl-BE" sz="24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156" y="3369581"/>
            <a:ext cx="511476" cy="69480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156" y="2721509"/>
            <a:ext cx="511476" cy="694800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274" y="2073596"/>
            <a:ext cx="511358" cy="694641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1E24277E-F94B-4D68-8E36-32E17E563E5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3930938"/>
            <a:ext cx="2007869" cy="263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4823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47328" y="476672"/>
            <a:ext cx="12144672" cy="1368152"/>
          </a:xfrm>
        </p:spPr>
        <p:txBody>
          <a:bodyPr anchor="ctr" anchorCtr="0">
            <a:noAutofit/>
          </a:bodyPr>
          <a:lstStyle/>
          <a:p>
            <a:pPr algn="ctr"/>
            <a:r>
              <a:rPr lang="fr-FR" sz="4800" i="1" dirty="0" err="1">
                <a:solidFill>
                  <a:schemeClr val="accent1">
                    <a:lumMod val="50000"/>
                  </a:schemeClr>
                </a:solidFill>
              </a:rPr>
              <a:t>Huldiging</a:t>
            </a:r>
            <a:r>
              <a:rPr lang="fr-FR" sz="48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sz="4800" i="1" dirty="0" err="1">
                <a:solidFill>
                  <a:schemeClr val="accent1">
                    <a:lumMod val="50000"/>
                  </a:schemeClr>
                </a:solidFill>
              </a:rPr>
              <a:t>Provinciaal</a:t>
            </a:r>
            <a:r>
              <a:rPr lang="fr-FR" sz="48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sz="4800" i="1" dirty="0" err="1">
                <a:solidFill>
                  <a:schemeClr val="accent1">
                    <a:lumMod val="50000"/>
                  </a:schemeClr>
                </a:solidFill>
              </a:rPr>
              <a:t>kampioenschap</a:t>
            </a:r>
            <a:br>
              <a:rPr lang="fr-FR" sz="48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fr-FR" sz="4800" i="1" dirty="0" err="1">
                <a:solidFill>
                  <a:schemeClr val="accent1">
                    <a:lumMod val="50000"/>
                  </a:schemeClr>
                </a:solidFill>
              </a:rPr>
              <a:t>Asduif</a:t>
            </a:r>
            <a:r>
              <a:rPr lang="fr-FR" sz="4800" i="1" dirty="0">
                <a:solidFill>
                  <a:schemeClr val="accent1">
                    <a:lumMod val="50000"/>
                  </a:schemeClr>
                </a:solidFill>
              </a:rPr>
              <a:t> fond </a:t>
            </a:r>
            <a:r>
              <a:rPr lang="fr-FR" sz="4800" i="1" dirty="0" err="1">
                <a:solidFill>
                  <a:schemeClr val="accent1">
                    <a:lumMod val="50000"/>
                  </a:schemeClr>
                </a:solidFill>
              </a:rPr>
              <a:t>jonge</a:t>
            </a:r>
            <a:r>
              <a:rPr lang="fr-FR" sz="48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sz="4800" i="1" dirty="0" err="1">
                <a:solidFill>
                  <a:schemeClr val="accent1">
                    <a:lumMod val="50000"/>
                  </a:schemeClr>
                </a:solidFill>
              </a:rPr>
              <a:t>duiven</a:t>
            </a:r>
            <a:endParaRPr lang="nl-BE" sz="16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2999656" y="4180517"/>
            <a:ext cx="7416824" cy="1429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 Troy Wim			Berlaar</a:t>
            </a:r>
          </a:p>
          <a:p>
            <a:pPr>
              <a:lnSpc>
                <a:spcPct val="150000"/>
              </a:lnSpc>
            </a:pPr>
            <a:endParaRPr lang="nl-BE" sz="20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endParaRPr lang="nl-BE" sz="20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2927648" y="2073596"/>
            <a:ext cx="8907037" cy="2004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NL" sz="24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Hermans Rik			Pulle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NL" sz="24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Team Hooymans.be		Mol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NL" sz="24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Hok Van de </a:t>
            </a:r>
            <a:r>
              <a:rPr lang="nl-NL" sz="24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Wouwer</a:t>
            </a:r>
            <a:r>
              <a:rPr lang="nl-NL" sz="24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Berlaar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156" y="3369581"/>
            <a:ext cx="511476" cy="69480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156" y="2721509"/>
            <a:ext cx="511476" cy="694800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274" y="2073596"/>
            <a:ext cx="511358" cy="694641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1E24277E-F94B-4D68-8E36-32E17E563E5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3930938"/>
            <a:ext cx="2007869" cy="263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4697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47328" y="692696"/>
            <a:ext cx="12144672" cy="1368152"/>
          </a:xfrm>
        </p:spPr>
        <p:txBody>
          <a:bodyPr anchor="ctr" anchorCtr="0">
            <a:noAutofit/>
          </a:bodyPr>
          <a:lstStyle/>
          <a:p>
            <a:pPr algn="ctr"/>
            <a:r>
              <a:rPr lang="fr-FR" sz="4800" i="1" dirty="0" err="1">
                <a:solidFill>
                  <a:schemeClr val="accent1">
                    <a:lumMod val="50000"/>
                  </a:schemeClr>
                </a:solidFill>
              </a:rPr>
              <a:t>Huldiging</a:t>
            </a:r>
            <a:r>
              <a:rPr lang="fr-FR" sz="48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sz="4800" i="1" dirty="0" err="1">
                <a:solidFill>
                  <a:schemeClr val="accent1">
                    <a:lumMod val="50000"/>
                  </a:schemeClr>
                </a:solidFill>
              </a:rPr>
              <a:t>Provinciaal</a:t>
            </a:r>
            <a:r>
              <a:rPr lang="fr-FR" sz="48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sz="4800" i="1" dirty="0" err="1">
                <a:solidFill>
                  <a:schemeClr val="accent1">
                    <a:lumMod val="50000"/>
                  </a:schemeClr>
                </a:solidFill>
              </a:rPr>
              <a:t>kampioenschap</a:t>
            </a:r>
            <a:br>
              <a:rPr lang="fr-FR" sz="48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fr-FR" sz="4800" i="1" dirty="0" err="1">
                <a:solidFill>
                  <a:schemeClr val="accent1">
                    <a:lumMod val="50000"/>
                  </a:schemeClr>
                </a:solidFill>
              </a:rPr>
              <a:t>Snelheid</a:t>
            </a:r>
            <a:r>
              <a:rPr lang="fr-FR" sz="48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sz="4800" i="1" dirty="0" err="1">
                <a:solidFill>
                  <a:schemeClr val="accent1">
                    <a:lumMod val="50000"/>
                  </a:schemeClr>
                </a:solidFill>
              </a:rPr>
              <a:t>jonge</a:t>
            </a:r>
            <a:r>
              <a:rPr lang="fr-FR" sz="48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sz="4800" i="1" dirty="0" err="1">
                <a:solidFill>
                  <a:schemeClr val="accent1">
                    <a:lumMod val="50000"/>
                  </a:schemeClr>
                </a:solidFill>
              </a:rPr>
              <a:t>duiven</a:t>
            </a:r>
            <a:br>
              <a:rPr lang="nl-BE" sz="500" i="1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nl-BE" sz="1600" i="1" dirty="0">
                <a:solidFill>
                  <a:schemeClr val="accent1">
                    <a:lumMod val="50000"/>
                  </a:schemeClr>
                </a:solidFill>
              </a:rPr>
            </a:br>
            <a:endParaRPr lang="nl-BE" sz="16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570442" y="4215357"/>
            <a:ext cx="5226762" cy="2598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Mariën Dirk		Kapellen (Antw.)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6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Scheers</a:t>
            </a:r>
            <a:r>
              <a:rPr lang="nl-BE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Maurice	Heist-op-den-Berg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Panis Johny		Herentals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Willemse Frans	Poppel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6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Suykens</a:t>
            </a:r>
            <a:r>
              <a:rPr lang="nl-BE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Nancy	</a:t>
            </a:r>
            <a:r>
              <a:rPr lang="nl-BE" sz="16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Hingene</a:t>
            </a:r>
            <a:endParaRPr lang="nl-BE" sz="16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Verhagen Thomas	Ravels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endParaRPr lang="nl-BE" sz="14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2927648" y="1928405"/>
            <a:ext cx="8907037" cy="2004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24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Menten Henri					Herselt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24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Broeckx Niels					Oud-Turnhout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24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Huygens Eddy &amp; </a:t>
            </a:r>
            <a:r>
              <a:rPr lang="nl-BE" sz="24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Stroobants</a:t>
            </a:r>
            <a:r>
              <a:rPr lang="nl-BE" sz="24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Nicole	Booischot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156" y="3224390"/>
            <a:ext cx="511476" cy="69480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156" y="2576318"/>
            <a:ext cx="511476" cy="694800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274" y="1928405"/>
            <a:ext cx="511358" cy="694641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9362A19E-0A21-40B3-AC6D-6327DF1D17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7" y="1359851"/>
            <a:ext cx="2007869" cy="2634512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72687940-5B2D-4305-8559-64B1593B3C99}"/>
              </a:ext>
            </a:extLst>
          </p:cNvPr>
          <p:cNvSpPr txBox="1"/>
          <p:nvPr/>
        </p:nvSpPr>
        <p:spPr>
          <a:xfrm>
            <a:off x="6144016" y="4215357"/>
            <a:ext cx="5880039" cy="2598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BE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10. Cornelis - </a:t>
            </a:r>
            <a:r>
              <a:rPr lang="nl-BE" sz="16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Keuleers</a:t>
            </a:r>
            <a:r>
              <a:rPr lang="nl-BE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       Sint-Katelijne-Waver</a:t>
            </a:r>
          </a:p>
          <a:p>
            <a:pPr>
              <a:lnSpc>
                <a:spcPct val="150000"/>
              </a:lnSpc>
            </a:pPr>
            <a:r>
              <a:rPr lang="nl-BE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11. Nuyts Peter		       Beerse</a:t>
            </a:r>
          </a:p>
          <a:p>
            <a:pPr>
              <a:lnSpc>
                <a:spcPct val="150000"/>
              </a:lnSpc>
            </a:pPr>
            <a:r>
              <a:rPr lang="nl-BE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12. Van Dyck Dirk &amp; Natalia  Zandhoven</a:t>
            </a:r>
          </a:p>
          <a:p>
            <a:pPr>
              <a:lnSpc>
                <a:spcPct val="150000"/>
              </a:lnSpc>
            </a:pPr>
            <a:r>
              <a:rPr lang="nl-BE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13. </a:t>
            </a:r>
            <a:r>
              <a:rPr lang="nl-BE" sz="16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Lauwereys</a:t>
            </a:r>
            <a:r>
              <a:rPr lang="nl-BE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Jef	       Vorselaar</a:t>
            </a:r>
          </a:p>
          <a:p>
            <a:pPr>
              <a:lnSpc>
                <a:spcPct val="150000"/>
              </a:lnSpc>
            </a:pPr>
            <a:r>
              <a:rPr lang="nl-BE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14. Van Den Bulck Dirk	       Grobbendonk</a:t>
            </a:r>
          </a:p>
          <a:p>
            <a:pPr>
              <a:lnSpc>
                <a:spcPct val="150000"/>
              </a:lnSpc>
            </a:pPr>
            <a:r>
              <a:rPr lang="nl-BE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15. </a:t>
            </a:r>
            <a:r>
              <a:rPr lang="nl-BE" sz="16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Dockx</a:t>
            </a:r>
            <a:r>
              <a:rPr lang="nl-BE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Danny	       Oud-Turnhout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endParaRPr lang="nl-BE" sz="14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7673568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47328" y="476672"/>
            <a:ext cx="12144672" cy="1368152"/>
          </a:xfrm>
        </p:spPr>
        <p:txBody>
          <a:bodyPr anchor="ctr" anchorCtr="0">
            <a:noAutofit/>
          </a:bodyPr>
          <a:lstStyle/>
          <a:p>
            <a:pPr algn="ctr"/>
            <a:r>
              <a:rPr lang="fr-FR" sz="4800" i="1" dirty="0" err="1">
                <a:solidFill>
                  <a:schemeClr val="accent1">
                    <a:lumMod val="50000"/>
                  </a:schemeClr>
                </a:solidFill>
              </a:rPr>
              <a:t>Huldiging</a:t>
            </a:r>
            <a:r>
              <a:rPr lang="fr-FR" sz="48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sz="4800" i="1" dirty="0" err="1">
                <a:solidFill>
                  <a:schemeClr val="accent1">
                    <a:lumMod val="50000"/>
                  </a:schemeClr>
                </a:solidFill>
              </a:rPr>
              <a:t>Provinciaal</a:t>
            </a:r>
            <a:r>
              <a:rPr lang="fr-FR" sz="48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sz="4800" i="1" dirty="0" err="1">
                <a:solidFill>
                  <a:schemeClr val="accent1">
                    <a:lumMod val="50000"/>
                  </a:schemeClr>
                </a:solidFill>
              </a:rPr>
              <a:t>kampioenschap</a:t>
            </a:r>
            <a:br>
              <a:rPr lang="fr-FR" sz="48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fr-FR" sz="4800" i="1" dirty="0" err="1">
                <a:solidFill>
                  <a:schemeClr val="accent1">
                    <a:lumMod val="50000"/>
                  </a:schemeClr>
                </a:solidFill>
              </a:rPr>
              <a:t>Halve</a:t>
            </a:r>
            <a:r>
              <a:rPr lang="fr-FR" sz="4800" i="1" dirty="0">
                <a:solidFill>
                  <a:schemeClr val="accent1">
                    <a:lumMod val="50000"/>
                  </a:schemeClr>
                </a:solidFill>
              </a:rPr>
              <a:t> fond </a:t>
            </a:r>
            <a:r>
              <a:rPr lang="fr-FR" sz="4800" i="1" dirty="0" err="1">
                <a:solidFill>
                  <a:schemeClr val="accent1">
                    <a:lumMod val="50000"/>
                  </a:schemeClr>
                </a:solidFill>
              </a:rPr>
              <a:t>jonge</a:t>
            </a:r>
            <a:r>
              <a:rPr lang="fr-FR" sz="48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sz="4800" i="1" dirty="0" err="1">
                <a:solidFill>
                  <a:schemeClr val="accent1">
                    <a:lumMod val="50000"/>
                  </a:schemeClr>
                </a:solidFill>
              </a:rPr>
              <a:t>duiven</a:t>
            </a:r>
            <a:endParaRPr lang="nl-BE" sz="16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2999656" y="3990041"/>
            <a:ext cx="5880039" cy="2967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Lambrechts Stefaan	Nijlen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Verstappen Jonas	Vorselaar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6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Vereyken</a:t>
            </a:r>
            <a:r>
              <a:rPr lang="nl-BE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- Gommers	Schilde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Mariën Dirk	Kapellen (Antw.)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 Oeckel Jan	Oud-Turnhout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6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Beullens</a:t>
            </a:r>
            <a:r>
              <a:rPr lang="nl-BE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Willy	Sint-Katelijne-Waver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Donckers Johan	Grobbendonk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endParaRPr lang="nl-BE" sz="14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2927648" y="1940599"/>
            <a:ext cx="8907037" cy="2712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24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 Den </a:t>
            </a:r>
            <a:r>
              <a:rPr lang="nl-BE" sz="24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Brande</a:t>
            </a:r>
            <a:r>
              <a:rPr lang="nl-BE" sz="24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Jozef		Westerlo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24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 Oeckel Bart &amp; Nance	Oud-Turnhout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24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Prinsen Mario				Tongerlo (Antw.)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endParaRPr lang="nl-BE" sz="24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156" y="3238256"/>
            <a:ext cx="511476" cy="69480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156" y="2590184"/>
            <a:ext cx="511476" cy="694800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274" y="1942271"/>
            <a:ext cx="511358" cy="694641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2D7A1DD4-C85E-40EF-8CA7-E77E092F94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7" y="1359851"/>
            <a:ext cx="2007869" cy="263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450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47328" y="476672"/>
            <a:ext cx="12144672" cy="1368152"/>
          </a:xfrm>
        </p:spPr>
        <p:txBody>
          <a:bodyPr anchor="ctr" anchorCtr="0">
            <a:noAutofit/>
          </a:bodyPr>
          <a:lstStyle/>
          <a:p>
            <a:pPr algn="ctr"/>
            <a:r>
              <a:rPr lang="fr-FR" sz="4800" i="1" dirty="0" err="1">
                <a:solidFill>
                  <a:schemeClr val="accent1">
                    <a:lumMod val="50000"/>
                  </a:schemeClr>
                </a:solidFill>
              </a:rPr>
              <a:t>Huldiging</a:t>
            </a:r>
            <a:r>
              <a:rPr lang="fr-FR" sz="48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sz="4800" i="1" dirty="0" err="1">
                <a:solidFill>
                  <a:schemeClr val="accent1">
                    <a:lumMod val="50000"/>
                  </a:schemeClr>
                </a:solidFill>
              </a:rPr>
              <a:t>Provinciaal</a:t>
            </a:r>
            <a:r>
              <a:rPr lang="fr-FR" sz="48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sz="4800" i="1" dirty="0" err="1">
                <a:solidFill>
                  <a:schemeClr val="accent1">
                    <a:lumMod val="50000"/>
                  </a:schemeClr>
                </a:solidFill>
              </a:rPr>
              <a:t>kampioenschap</a:t>
            </a:r>
            <a:br>
              <a:rPr lang="fr-FR" sz="48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fr-FR" sz="4800" i="1" dirty="0" err="1">
                <a:solidFill>
                  <a:schemeClr val="accent1">
                    <a:lumMod val="50000"/>
                  </a:schemeClr>
                </a:solidFill>
              </a:rPr>
              <a:t>Grote</a:t>
            </a:r>
            <a:r>
              <a:rPr lang="fr-FR" sz="4800" i="1" dirty="0">
                <a:solidFill>
                  <a:schemeClr val="accent1">
                    <a:lumMod val="50000"/>
                  </a:schemeClr>
                </a:solidFill>
              </a:rPr>
              <a:t> ½ fond </a:t>
            </a:r>
            <a:r>
              <a:rPr lang="fr-FR" sz="4800" i="1" dirty="0" err="1">
                <a:solidFill>
                  <a:schemeClr val="accent1">
                    <a:lumMod val="50000"/>
                  </a:schemeClr>
                </a:solidFill>
              </a:rPr>
              <a:t>jonge</a:t>
            </a:r>
            <a:r>
              <a:rPr lang="fr-FR" sz="48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sz="4800" i="1" dirty="0" err="1">
                <a:solidFill>
                  <a:schemeClr val="accent1">
                    <a:lumMod val="50000"/>
                  </a:schemeClr>
                </a:solidFill>
              </a:rPr>
              <a:t>duiven</a:t>
            </a:r>
            <a:endParaRPr lang="nl-BE" sz="16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2927648" y="1988219"/>
            <a:ext cx="8907037" cy="1296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24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Team Hooymans.be	Mol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24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Volkaerts</a:t>
            </a:r>
            <a:r>
              <a:rPr lang="nl-BE" sz="24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Roger	Duffel</a:t>
            </a: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156" y="2590184"/>
            <a:ext cx="511476" cy="694800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274" y="1942271"/>
            <a:ext cx="511358" cy="694641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0DC446C7-3838-49EE-8B0B-CB9C34AB349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7" y="1359851"/>
            <a:ext cx="2007869" cy="263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850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B3F20CE-2E15-4691-9C8A-4C1FEBDDD9D9}"/>
              </a:ext>
            </a:extLst>
          </p:cNvPr>
          <p:cNvSpPr txBox="1">
            <a:spLocks/>
          </p:cNvSpPr>
          <p:nvPr/>
        </p:nvSpPr>
        <p:spPr>
          <a:xfrm>
            <a:off x="28763" y="2060848"/>
            <a:ext cx="12144672" cy="943961"/>
          </a:xfrm>
          <a:prstGeom prst="rect">
            <a:avLst/>
          </a:prstGeom>
        </p:spPr>
        <p:txBody>
          <a:bodyPr vert="horz" lIns="0" rIns="0" bIns="0" anchor="ctr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72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Nationale </a:t>
            </a:r>
            <a:r>
              <a:rPr lang="fr-FR" sz="72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winnaars</a:t>
            </a:r>
            <a:r>
              <a:rPr lang="fr-FR" sz="72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br>
              <a:rPr lang="fr-FR" sz="72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fr-FR" sz="72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van </a:t>
            </a:r>
            <a:r>
              <a:rPr lang="fr-FR" sz="72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een</a:t>
            </a:r>
            <a:r>
              <a:rPr lang="fr-FR" sz="72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br>
              <a:rPr lang="fr-FR" sz="72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fr-FR" sz="72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nationale </a:t>
            </a:r>
            <a:r>
              <a:rPr lang="fr-FR" sz="72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wedvlucht</a:t>
            </a:r>
            <a:endParaRPr lang="nl-BE" sz="20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11BD032-B408-414B-83B9-4C67ED1C87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425" y="548680"/>
            <a:ext cx="1728191" cy="2347617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E8005C56-69B8-4ACB-845D-C861CC957F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00" y="3836174"/>
            <a:ext cx="2117376" cy="2778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6537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47328" y="620688"/>
            <a:ext cx="12144672" cy="1368152"/>
          </a:xfrm>
        </p:spPr>
        <p:txBody>
          <a:bodyPr anchor="ctr" anchorCtr="0">
            <a:noAutofit/>
          </a:bodyPr>
          <a:lstStyle/>
          <a:p>
            <a:pPr algn="ctr"/>
            <a:r>
              <a:rPr lang="fr-FR" sz="4800" i="1" dirty="0" err="1">
                <a:solidFill>
                  <a:schemeClr val="accent1">
                    <a:lumMod val="50000"/>
                  </a:schemeClr>
                </a:solidFill>
              </a:rPr>
              <a:t>Huldiging</a:t>
            </a:r>
            <a:r>
              <a:rPr lang="fr-FR" sz="48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sz="4800" i="1" dirty="0" err="1">
                <a:solidFill>
                  <a:schemeClr val="accent1">
                    <a:lumMod val="50000"/>
                  </a:schemeClr>
                </a:solidFill>
              </a:rPr>
              <a:t>Provinciaal</a:t>
            </a:r>
            <a:r>
              <a:rPr lang="fr-FR" sz="48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sz="4800" i="1" dirty="0" err="1">
                <a:solidFill>
                  <a:schemeClr val="accent1">
                    <a:lumMod val="50000"/>
                  </a:schemeClr>
                </a:solidFill>
              </a:rPr>
              <a:t>kampioenschap</a:t>
            </a:r>
            <a:br>
              <a:rPr lang="fr-FR" sz="48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fr-FR" sz="4800" i="1" dirty="0" err="1">
                <a:solidFill>
                  <a:schemeClr val="accent1">
                    <a:lumMod val="50000"/>
                  </a:schemeClr>
                </a:solidFill>
              </a:rPr>
              <a:t>Snelheid</a:t>
            </a:r>
            <a:r>
              <a:rPr lang="fr-FR" sz="48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sz="4800" i="1" dirty="0" err="1">
                <a:solidFill>
                  <a:schemeClr val="accent1">
                    <a:lumMod val="50000"/>
                  </a:schemeClr>
                </a:solidFill>
              </a:rPr>
              <a:t>oude</a:t>
            </a:r>
            <a:r>
              <a:rPr lang="fr-FR" sz="4800" i="1" dirty="0">
                <a:solidFill>
                  <a:schemeClr val="accent1">
                    <a:lumMod val="50000"/>
                  </a:schemeClr>
                </a:solidFill>
              </a:rPr>
              <a:t> &amp; </a:t>
            </a:r>
            <a:r>
              <a:rPr lang="fr-FR" sz="4800" i="1" dirty="0" err="1">
                <a:solidFill>
                  <a:schemeClr val="accent1">
                    <a:lumMod val="50000"/>
                  </a:schemeClr>
                </a:solidFill>
              </a:rPr>
              <a:t>jaarse</a:t>
            </a:r>
            <a:r>
              <a:rPr lang="fr-FR" sz="48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sz="4800" i="1" dirty="0" err="1">
                <a:solidFill>
                  <a:schemeClr val="accent1">
                    <a:lumMod val="50000"/>
                  </a:schemeClr>
                </a:solidFill>
              </a:rPr>
              <a:t>duiven</a:t>
            </a:r>
            <a:br>
              <a:rPr lang="nl-BE" sz="1600" i="1" dirty="0">
                <a:solidFill>
                  <a:schemeClr val="accent1">
                    <a:lumMod val="50000"/>
                  </a:schemeClr>
                </a:solidFill>
              </a:rPr>
            </a:br>
            <a:endParaRPr lang="nl-BE" sz="16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570442" y="4215357"/>
            <a:ext cx="5226762" cy="2598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 Den </a:t>
            </a:r>
            <a:r>
              <a:rPr lang="nl-BE" sz="16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Brande</a:t>
            </a:r>
            <a:r>
              <a:rPr lang="nl-BE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Marcel &amp; F.	Berlaar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Nuyts Peter			Beerse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Smolders Harry		Pulle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6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Bulckens</a:t>
            </a:r>
            <a:r>
              <a:rPr lang="nl-BE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Ludo		Olen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6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Vloemans</a:t>
            </a:r>
            <a:r>
              <a:rPr lang="nl-BE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Henri		Ravels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 Vugt - Donckers		Lille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endParaRPr lang="nl-BE" sz="14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2927648" y="1928405"/>
            <a:ext cx="8907037" cy="2004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24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Verhestraeten Sylvain	Herentals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24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Brosens</a:t>
            </a:r>
            <a:r>
              <a:rPr lang="nl-BE" sz="24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A. &amp; D.		</a:t>
            </a:r>
            <a:r>
              <a:rPr lang="nl-BE" sz="24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Meerle</a:t>
            </a:r>
            <a:endParaRPr lang="nl-BE" sz="24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24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Suykens</a:t>
            </a:r>
            <a:r>
              <a:rPr lang="nl-BE" sz="24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Nancy		</a:t>
            </a:r>
            <a:r>
              <a:rPr lang="nl-BE" sz="24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Hingene</a:t>
            </a:r>
            <a:endParaRPr lang="nl-BE" sz="24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156" y="3224390"/>
            <a:ext cx="511476" cy="69480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156" y="2576318"/>
            <a:ext cx="511476" cy="694800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274" y="1928405"/>
            <a:ext cx="511358" cy="694641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9362A19E-0A21-40B3-AC6D-6327DF1D17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7" y="1359851"/>
            <a:ext cx="2007869" cy="2634512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72687940-5B2D-4305-8559-64B1593B3C99}"/>
              </a:ext>
            </a:extLst>
          </p:cNvPr>
          <p:cNvSpPr txBox="1"/>
          <p:nvPr/>
        </p:nvSpPr>
        <p:spPr>
          <a:xfrm>
            <a:off x="6144016" y="4215357"/>
            <a:ext cx="5880039" cy="2598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BE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10. Huygens Patricia		Hoboken</a:t>
            </a:r>
          </a:p>
          <a:p>
            <a:pPr>
              <a:lnSpc>
                <a:spcPct val="150000"/>
              </a:lnSpc>
            </a:pPr>
            <a:r>
              <a:rPr lang="nl-BE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11. Govaerts Johan		Olmen</a:t>
            </a:r>
          </a:p>
          <a:p>
            <a:pPr>
              <a:lnSpc>
                <a:spcPct val="150000"/>
              </a:lnSpc>
            </a:pPr>
            <a:r>
              <a:rPr lang="nl-BE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12. Voeten Hendrik &amp; Paul	Oud-Turnhout</a:t>
            </a:r>
          </a:p>
          <a:p>
            <a:pPr>
              <a:lnSpc>
                <a:spcPct val="150000"/>
              </a:lnSpc>
            </a:pPr>
            <a:r>
              <a:rPr lang="nl-BE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13. Mariën Dirk			Kapellen (Antw.)</a:t>
            </a:r>
          </a:p>
          <a:p>
            <a:pPr>
              <a:lnSpc>
                <a:spcPct val="150000"/>
              </a:lnSpc>
            </a:pPr>
            <a:r>
              <a:rPr lang="nl-BE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14. Oorts Michel			</a:t>
            </a:r>
            <a:r>
              <a:rPr lang="nl-BE" sz="16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Pulderbos</a:t>
            </a:r>
            <a:endParaRPr lang="nl-BE" sz="16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15. Donckers Johan		Grobbendonk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endParaRPr lang="nl-BE" sz="14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7921364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47328" y="476672"/>
            <a:ext cx="12144672" cy="1368152"/>
          </a:xfrm>
        </p:spPr>
        <p:txBody>
          <a:bodyPr anchor="ctr" anchorCtr="0">
            <a:noAutofit/>
          </a:bodyPr>
          <a:lstStyle/>
          <a:p>
            <a:pPr algn="ctr"/>
            <a:r>
              <a:rPr lang="fr-FR" sz="4800" i="1" dirty="0" err="1">
                <a:solidFill>
                  <a:schemeClr val="accent1">
                    <a:lumMod val="50000"/>
                  </a:schemeClr>
                </a:solidFill>
              </a:rPr>
              <a:t>Huldiging</a:t>
            </a:r>
            <a:r>
              <a:rPr lang="fr-FR" sz="48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sz="4800" i="1" dirty="0" err="1">
                <a:solidFill>
                  <a:schemeClr val="accent1">
                    <a:lumMod val="50000"/>
                  </a:schemeClr>
                </a:solidFill>
              </a:rPr>
              <a:t>Provinciaal</a:t>
            </a:r>
            <a:r>
              <a:rPr lang="fr-FR" sz="48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sz="4800" i="1" dirty="0" err="1">
                <a:solidFill>
                  <a:schemeClr val="accent1">
                    <a:lumMod val="50000"/>
                  </a:schemeClr>
                </a:solidFill>
              </a:rPr>
              <a:t>kampioenschap</a:t>
            </a:r>
            <a:br>
              <a:rPr lang="fr-FR" sz="48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fr-FR" sz="4800" i="1" dirty="0" err="1">
                <a:solidFill>
                  <a:schemeClr val="accent1">
                    <a:lumMod val="50000"/>
                  </a:schemeClr>
                </a:solidFill>
              </a:rPr>
              <a:t>Kleine</a:t>
            </a:r>
            <a:r>
              <a:rPr lang="fr-FR" sz="4800" i="1" dirty="0">
                <a:solidFill>
                  <a:schemeClr val="accent1">
                    <a:lumMod val="50000"/>
                  </a:schemeClr>
                </a:solidFill>
              </a:rPr>
              <a:t> ½ fond </a:t>
            </a:r>
            <a:r>
              <a:rPr lang="fr-FR" sz="4800" i="1" dirty="0" err="1">
                <a:solidFill>
                  <a:schemeClr val="accent1">
                    <a:lumMod val="50000"/>
                  </a:schemeClr>
                </a:solidFill>
              </a:rPr>
              <a:t>oude</a:t>
            </a:r>
            <a:r>
              <a:rPr lang="fr-FR" sz="4800" i="1" dirty="0">
                <a:solidFill>
                  <a:schemeClr val="accent1">
                    <a:lumMod val="50000"/>
                  </a:schemeClr>
                </a:solidFill>
              </a:rPr>
              <a:t> &amp; </a:t>
            </a:r>
            <a:r>
              <a:rPr lang="fr-FR" sz="4800" i="1" dirty="0" err="1">
                <a:solidFill>
                  <a:schemeClr val="accent1">
                    <a:lumMod val="50000"/>
                  </a:schemeClr>
                </a:solidFill>
              </a:rPr>
              <a:t>jaarse</a:t>
            </a:r>
            <a:r>
              <a:rPr lang="fr-FR" sz="48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sz="4800" i="1" dirty="0" err="1">
                <a:solidFill>
                  <a:schemeClr val="accent1">
                    <a:lumMod val="50000"/>
                  </a:schemeClr>
                </a:solidFill>
              </a:rPr>
              <a:t>duiven</a:t>
            </a:r>
            <a:endParaRPr lang="nl-BE" sz="16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2999656" y="3990041"/>
            <a:ext cx="7128792" cy="2967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 Vugt - Donckers			Lille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 Oeckel Jan			Oud-Turnhout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 Dyck Dirk &amp; Natalia		Zandhoven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Voeten Hendrik &amp; Paul		Oud-Turnhout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Mariën Dirk				Kapellen (Antw.)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6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Geens</a:t>
            </a:r>
            <a:r>
              <a:rPr lang="nl-BE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Paul				Essen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Govaerts Johan			Olmen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endParaRPr lang="nl-BE" sz="14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2927648" y="1940599"/>
            <a:ext cx="8907037" cy="2712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24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 Mechelen Luc		Oud-Turnhout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24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Donckers Johan		Grobbendonk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24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 Looveren Juliaan	Wuustwezel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endParaRPr lang="nl-BE" sz="24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156" y="3238256"/>
            <a:ext cx="511476" cy="69480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156" y="2590184"/>
            <a:ext cx="511476" cy="694800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274" y="1942271"/>
            <a:ext cx="511358" cy="694641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2D7A1DD4-C85E-40EF-8CA7-E77E092F94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7" y="1359851"/>
            <a:ext cx="2007869" cy="263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6751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47328" y="476672"/>
            <a:ext cx="12144672" cy="1368152"/>
          </a:xfrm>
        </p:spPr>
        <p:txBody>
          <a:bodyPr anchor="ctr" anchorCtr="0">
            <a:noAutofit/>
          </a:bodyPr>
          <a:lstStyle/>
          <a:p>
            <a:pPr algn="ctr"/>
            <a:r>
              <a:rPr lang="fr-FR" sz="4800" i="1" dirty="0" err="1">
                <a:solidFill>
                  <a:schemeClr val="accent1">
                    <a:lumMod val="50000"/>
                  </a:schemeClr>
                </a:solidFill>
              </a:rPr>
              <a:t>Huldiging</a:t>
            </a:r>
            <a:r>
              <a:rPr lang="fr-FR" sz="48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sz="4800" i="1" dirty="0" err="1">
                <a:solidFill>
                  <a:schemeClr val="accent1">
                    <a:lumMod val="50000"/>
                  </a:schemeClr>
                </a:solidFill>
              </a:rPr>
              <a:t>Provinciaal</a:t>
            </a:r>
            <a:r>
              <a:rPr lang="fr-FR" sz="48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sz="4800" i="1" dirty="0" err="1">
                <a:solidFill>
                  <a:schemeClr val="accent1">
                    <a:lumMod val="50000"/>
                  </a:schemeClr>
                </a:solidFill>
              </a:rPr>
              <a:t>kampioenschap</a:t>
            </a:r>
            <a:br>
              <a:rPr lang="fr-FR" sz="48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fr-FR" sz="4800" i="1" dirty="0" err="1">
                <a:solidFill>
                  <a:schemeClr val="accent1">
                    <a:lumMod val="50000"/>
                  </a:schemeClr>
                </a:solidFill>
              </a:rPr>
              <a:t>Grote</a:t>
            </a:r>
            <a:r>
              <a:rPr lang="fr-FR" sz="4800" i="1" dirty="0">
                <a:solidFill>
                  <a:schemeClr val="accent1">
                    <a:lumMod val="50000"/>
                  </a:schemeClr>
                </a:solidFill>
              </a:rPr>
              <a:t> ½ fond </a:t>
            </a:r>
            <a:r>
              <a:rPr lang="fr-FR" sz="4800" i="1" dirty="0" err="1">
                <a:solidFill>
                  <a:schemeClr val="accent1">
                    <a:lumMod val="50000"/>
                  </a:schemeClr>
                </a:solidFill>
              </a:rPr>
              <a:t>oude</a:t>
            </a:r>
            <a:r>
              <a:rPr lang="fr-FR" sz="4800" i="1" dirty="0">
                <a:solidFill>
                  <a:schemeClr val="accent1">
                    <a:lumMod val="50000"/>
                  </a:schemeClr>
                </a:solidFill>
              </a:rPr>
              <a:t> &amp; </a:t>
            </a:r>
            <a:r>
              <a:rPr lang="fr-FR" sz="4800" i="1" dirty="0" err="1">
                <a:solidFill>
                  <a:schemeClr val="accent1">
                    <a:lumMod val="50000"/>
                  </a:schemeClr>
                </a:solidFill>
              </a:rPr>
              <a:t>jaarse</a:t>
            </a:r>
            <a:r>
              <a:rPr lang="fr-FR" sz="48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sz="4800" i="1" dirty="0" err="1">
                <a:solidFill>
                  <a:schemeClr val="accent1">
                    <a:lumMod val="50000"/>
                  </a:schemeClr>
                </a:solidFill>
              </a:rPr>
              <a:t>duiven</a:t>
            </a:r>
            <a:endParaRPr lang="nl-BE" sz="16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2999656" y="3990041"/>
            <a:ext cx="7128792" cy="2967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 Groot Eddy			</a:t>
            </a:r>
            <a:r>
              <a:rPr lang="nl-BE" sz="16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Beerzel</a:t>
            </a:r>
            <a:r>
              <a:rPr lang="nl-BE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-Putte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 De Weyer Rene			Mol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6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Dockx</a:t>
            </a:r>
            <a:r>
              <a:rPr lang="nl-BE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Danny				Oud-Turnhout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Vervoort Peter			Stabroek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6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Vereyken</a:t>
            </a:r>
            <a:r>
              <a:rPr lang="nl-BE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- Gommers			Schilde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Bruurs Fons				Weelde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6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Stessens</a:t>
            </a:r>
            <a:r>
              <a:rPr lang="nl-BE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Ines			Arendonk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endParaRPr lang="nl-BE" sz="14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2927648" y="1940599"/>
            <a:ext cx="8907037" cy="2712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NL" sz="24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 Wilder Vic			Berlaar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NL" sz="24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Hermans Henri		Pulle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NL" sz="24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Hok Van de </a:t>
            </a:r>
            <a:r>
              <a:rPr lang="nl-NL" sz="24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Wouwer</a:t>
            </a:r>
            <a:r>
              <a:rPr lang="nl-NL" sz="24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Berlaar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endParaRPr lang="nl-BE" sz="24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156" y="3238256"/>
            <a:ext cx="511476" cy="69480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156" y="2590184"/>
            <a:ext cx="511476" cy="694800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274" y="1942271"/>
            <a:ext cx="511358" cy="694641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2D7A1DD4-C85E-40EF-8CA7-E77E092F94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7" y="1359851"/>
            <a:ext cx="2007869" cy="263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2645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47328" y="476672"/>
            <a:ext cx="12144672" cy="1368152"/>
          </a:xfrm>
        </p:spPr>
        <p:txBody>
          <a:bodyPr anchor="ctr" anchorCtr="0">
            <a:noAutofit/>
          </a:bodyPr>
          <a:lstStyle/>
          <a:p>
            <a:pPr algn="ctr"/>
            <a:r>
              <a:rPr lang="fr-FR" sz="4800" i="1" dirty="0" err="1">
                <a:solidFill>
                  <a:schemeClr val="accent1">
                    <a:lumMod val="50000"/>
                  </a:schemeClr>
                </a:solidFill>
              </a:rPr>
              <a:t>Huldiging</a:t>
            </a:r>
            <a:r>
              <a:rPr lang="fr-FR" sz="48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sz="4800" i="1" dirty="0" err="1">
                <a:solidFill>
                  <a:schemeClr val="accent1">
                    <a:lumMod val="50000"/>
                  </a:schemeClr>
                </a:solidFill>
              </a:rPr>
              <a:t>Provinciaal</a:t>
            </a:r>
            <a:r>
              <a:rPr lang="fr-FR" sz="48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sz="4800" i="1" dirty="0" err="1">
                <a:solidFill>
                  <a:schemeClr val="accent1">
                    <a:lumMod val="50000"/>
                  </a:schemeClr>
                </a:solidFill>
              </a:rPr>
              <a:t>kampioenschap</a:t>
            </a:r>
            <a:br>
              <a:rPr lang="fr-FR" sz="48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fr-FR" sz="4800" i="1" dirty="0">
                <a:solidFill>
                  <a:schemeClr val="accent1">
                    <a:lumMod val="50000"/>
                  </a:schemeClr>
                </a:solidFill>
              </a:rPr>
              <a:t>Fond </a:t>
            </a:r>
            <a:r>
              <a:rPr lang="fr-FR" sz="4800" i="1" dirty="0" err="1">
                <a:solidFill>
                  <a:schemeClr val="accent1">
                    <a:lumMod val="50000"/>
                  </a:schemeClr>
                </a:solidFill>
              </a:rPr>
              <a:t>oude</a:t>
            </a:r>
            <a:r>
              <a:rPr lang="fr-FR" sz="4800" i="1" dirty="0">
                <a:solidFill>
                  <a:schemeClr val="accent1">
                    <a:lumMod val="50000"/>
                  </a:schemeClr>
                </a:solidFill>
              </a:rPr>
              <a:t> &amp; </a:t>
            </a:r>
            <a:r>
              <a:rPr lang="fr-FR" sz="4800" i="1" dirty="0" err="1">
                <a:solidFill>
                  <a:schemeClr val="accent1">
                    <a:lumMod val="50000"/>
                  </a:schemeClr>
                </a:solidFill>
              </a:rPr>
              <a:t>jaarse</a:t>
            </a:r>
            <a:r>
              <a:rPr lang="fr-FR" sz="48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sz="4800" i="1" dirty="0" err="1">
                <a:solidFill>
                  <a:schemeClr val="accent1">
                    <a:lumMod val="50000"/>
                  </a:schemeClr>
                </a:solidFill>
              </a:rPr>
              <a:t>duiven</a:t>
            </a:r>
            <a:endParaRPr lang="nl-BE" sz="16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2999656" y="3990041"/>
            <a:ext cx="7128792" cy="2228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 Troy Wim				Berlaar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Vervoort Peter			Stabroek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6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Denisse</a:t>
            </a:r>
            <a:r>
              <a:rPr lang="nl-BE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Constant &amp; Ronny		Kapellen (Antw.)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Michiels Herman &amp; Wim		</a:t>
            </a:r>
            <a:r>
              <a:rPr lang="nl-BE" sz="16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Massenhoven</a:t>
            </a:r>
            <a:endParaRPr lang="nl-BE" sz="16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De Groot Eddy			</a:t>
            </a:r>
            <a:r>
              <a:rPr lang="nl-BE" sz="16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Beerzel</a:t>
            </a:r>
            <a:r>
              <a:rPr lang="nl-BE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-Putte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endParaRPr lang="nl-BE" sz="14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2927648" y="1940599"/>
            <a:ext cx="8907037" cy="2712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NL" sz="24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Geerinckx Bart &amp; Jurgen	Wommelgem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NL" sz="24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Dams Jan			Geel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NL" sz="24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Bruurs Fons			Weelde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endParaRPr lang="nl-BE" sz="24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156" y="3238256"/>
            <a:ext cx="511476" cy="69480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156" y="2590184"/>
            <a:ext cx="511476" cy="694800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274" y="1942271"/>
            <a:ext cx="511358" cy="694641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2D7A1DD4-C85E-40EF-8CA7-E77E092F94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7" y="1359851"/>
            <a:ext cx="2007869" cy="263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8731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47328" y="476672"/>
            <a:ext cx="12144672" cy="1368152"/>
          </a:xfrm>
        </p:spPr>
        <p:txBody>
          <a:bodyPr anchor="ctr" anchorCtr="0">
            <a:noAutofit/>
          </a:bodyPr>
          <a:lstStyle/>
          <a:p>
            <a:pPr algn="ctr"/>
            <a:r>
              <a:rPr lang="fr-FR" sz="4800" i="1" dirty="0" err="1">
                <a:solidFill>
                  <a:schemeClr val="accent1">
                    <a:lumMod val="50000"/>
                  </a:schemeClr>
                </a:solidFill>
              </a:rPr>
              <a:t>Huldiging</a:t>
            </a:r>
            <a:r>
              <a:rPr lang="fr-FR" sz="48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sz="4800" i="1" dirty="0" err="1">
                <a:solidFill>
                  <a:schemeClr val="accent1">
                    <a:lumMod val="50000"/>
                  </a:schemeClr>
                </a:solidFill>
              </a:rPr>
              <a:t>Provinciaal</a:t>
            </a:r>
            <a:r>
              <a:rPr lang="fr-FR" sz="48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sz="4800" i="1" dirty="0" err="1">
                <a:solidFill>
                  <a:schemeClr val="accent1">
                    <a:lumMod val="50000"/>
                  </a:schemeClr>
                </a:solidFill>
              </a:rPr>
              <a:t>kampioenschap</a:t>
            </a:r>
            <a:br>
              <a:rPr lang="fr-FR" sz="48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fr-FR" sz="4800" i="1" dirty="0" err="1">
                <a:solidFill>
                  <a:schemeClr val="accent1">
                    <a:lumMod val="50000"/>
                  </a:schemeClr>
                </a:solidFill>
              </a:rPr>
              <a:t>Grote</a:t>
            </a:r>
            <a:r>
              <a:rPr lang="fr-FR" sz="4800" i="1" dirty="0">
                <a:solidFill>
                  <a:schemeClr val="accent1">
                    <a:lumMod val="50000"/>
                  </a:schemeClr>
                </a:solidFill>
              </a:rPr>
              <a:t> fond </a:t>
            </a:r>
            <a:r>
              <a:rPr lang="fr-FR" sz="4800" i="1" dirty="0" err="1">
                <a:solidFill>
                  <a:schemeClr val="accent1">
                    <a:lumMod val="50000"/>
                  </a:schemeClr>
                </a:solidFill>
              </a:rPr>
              <a:t>oude</a:t>
            </a:r>
            <a:r>
              <a:rPr lang="fr-FR" sz="4800" i="1" dirty="0">
                <a:solidFill>
                  <a:schemeClr val="accent1">
                    <a:lumMod val="50000"/>
                  </a:schemeClr>
                </a:solidFill>
              </a:rPr>
              <a:t> &amp; </a:t>
            </a:r>
            <a:r>
              <a:rPr lang="fr-FR" sz="4800" i="1" dirty="0" err="1">
                <a:solidFill>
                  <a:schemeClr val="accent1">
                    <a:lumMod val="50000"/>
                  </a:schemeClr>
                </a:solidFill>
              </a:rPr>
              <a:t>jaarse</a:t>
            </a:r>
            <a:r>
              <a:rPr lang="fr-FR" sz="48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sz="4800" i="1" dirty="0" err="1">
                <a:solidFill>
                  <a:schemeClr val="accent1">
                    <a:lumMod val="50000"/>
                  </a:schemeClr>
                </a:solidFill>
              </a:rPr>
              <a:t>duiven</a:t>
            </a:r>
            <a:endParaRPr lang="nl-BE" sz="16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2999656" y="3990041"/>
            <a:ext cx="7128792" cy="751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Michiels Herman &amp; Wim		     </a:t>
            </a:r>
            <a:r>
              <a:rPr lang="nl-BE" sz="16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Massenhoven</a:t>
            </a:r>
            <a:endParaRPr lang="nl-BE" sz="16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endParaRPr lang="nl-BE" sz="14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2927648" y="1940599"/>
            <a:ext cx="8907037" cy="2712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NL" sz="24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Kempeneers Valere &amp; Dina Westerlo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NL" sz="24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Seiffert</a:t>
            </a:r>
            <a:r>
              <a:rPr lang="nl-NL" sz="24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Thibault		    Kapellen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NL" sz="24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Jacobs Mathieu		    Essen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endParaRPr lang="nl-BE" sz="24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156" y="3238256"/>
            <a:ext cx="511476" cy="69480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156" y="2590184"/>
            <a:ext cx="511476" cy="694800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274" y="1942271"/>
            <a:ext cx="511358" cy="694641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2D7A1DD4-C85E-40EF-8CA7-E77E092F94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7" y="1359851"/>
            <a:ext cx="2007869" cy="263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28770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3930938"/>
            <a:ext cx="2007869" cy="263451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666121" y="2636912"/>
            <a:ext cx="8678351" cy="3850152"/>
          </a:xfrm>
        </p:spPr>
        <p:txBody>
          <a:bodyPr anchor="ctr" anchorCtr="0">
            <a:normAutofit fontScale="90000"/>
          </a:bodyPr>
          <a:lstStyle/>
          <a:p>
            <a:pPr algn="ctr"/>
            <a:r>
              <a:rPr lang="nl-BE" dirty="0">
                <a:solidFill>
                  <a:schemeClr val="accent1">
                    <a:lumMod val="50000"/>
                  </a:schemeClr>
                </a:solidFill>
              </a:rPr>
              <a:t>Provinciale Kampioenenviering PE ANTWERPEN</a:t>
            </a:r>
            <a:br>
              <a:rPr lang="nl-BE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nl-BE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nl-BE" sz="7300" dirty="0">
                <a:solidFill>
                  <a:schemeClr val="accent1">
                    <a:lumMod val="50000"/>
                  </a:schemeClr>
                </a:solidFill>
              </a:rPr>
              <a:t>TOT ZIENS</a:t>
            </a:r>
            <a:br>
              <a:rPr lang="nl-BE" sz="73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nl-BE" sz="8000" dirty="0">
                <a:solidFill>
                  <a:schemeClr val="accent1">
                    <a:lumMod val="50000"/>
                  </a:schemeClr>
                </a:solidFill>
              </a:rPr>
              <a:t>Zaterdag 12.12.2020</a:t>
            </a:r>
            <a:br>
              <a:rPr lang="nl-BE" sz="80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nl-BE" sz="4000" dirty="0">
                <a:solidFill>
                  <a:schemeClr val="accent1">
                    <a:lumMod val="50000"/>
                  </a:schemeClr>
                </a:solidFill>
              </a:rPr>
              <a:t>“Hotel </a:t>
            </a:r>
            <a:r>
              <a:rPr lang="nl-BE" sz="4000" dirty="0" err="1">
                <a:solidFill>
                  <a:schemeClr val="accent1">
                    <a:lumMod val="50000"/>
                  </a:schemeClr>
                </a:solidFill>
              </a:rPr>
              <a:t>Aldhem</a:t>
            </a:r>
            <a:r>
              <a:rPr lang="nl-BE" sz="4000" dirty="0">
                <a:solidFill>
                  <a:schemeClr val="accent1">
                    <a:lumMod val="50000"/>
                  </a:schemeClr>
                </a:solidFill>
              </a:rPr>
              <a:t>” - Grobbendonk</a:t>
            </a:r>
            <a:br>
              <a:rPr lang="nl-BE" sz="8000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nl-BE" sz="7300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nl-BE" sz="7300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nl-BE" dirty="0">
                <a:solidFill>
                  <a:schemeClr val="accent1">
                    <a:lumMod val="50000"/>
                  </a:schemeClr>
                </a:solidFill>
              </a:rPr>
            </a:br>
            <a:endParaRPr lang="nl-BE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3448714-79E8-43A9-A964-C42DB06DE8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067" y="3949040"/>
            <a:ext cx="2007869" cy="2634512"/>
          </a:xfrm>
          <a:prstGeom prst="rect">
            <a:avLst/>
          </a:prstGeom>
        </p:spPr>
      </p:pic>
      <p:sp>
        <p:nvSpPr>
          <p:cNvPr id="7" name="Ondertitel 6">
            <a:extLst>
              <a:ext uri="{FF2B5EF4-FFF2-40B4-BE49-F238E27FC236}">
                <a16:creationId xmlns:a16="http://schemas.microsoft.com/office/drawing/2014/main" id="{579AF29C-8E64-4B09-A682-D04A6995A70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04871655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BC96288-A0C1-44C6-8AC3-C1BF7FF94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352" y="3159197"/>
            <a:ext cx="8942784" cy="1781552"/>
          </a:xfrm>
        </p:spPr>
        <p:txBody>
          <a:bodyPr/>
          <a:lstStyle/>
          <a:p>
            <a:pPr>
              <a:buClr>
                <a:srgbClr val="FF0000"/>
              </a:buClr>
            </a:pPr>
            <a:r>
              <a:rPr lang="nl-BE" sz="28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BOURGES 25-05-2019 – OUDE DUIVEN</a:t>
            </a:r>
          </a:p>
          <a:p>
            <a:pPr>
              <a:buClr>
                <a:srgbClr val="FF0000"/>
              </a:buClr>
            </a:pPr>
            <a:r>
              <a:rPr lang="nl-BE" sz="28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Hooybergs</a:t>
            </a:r>
            <a:r>
              <a:rPr lang="nl-BE" sz="28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Jos &amp; Emiel uit Mol</a:t>
            </a:r>
            <a:endParaRPr lang="nl-NL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B3F20CE-2E15-4691-9C8A-4C1FEBDDD9D9}"/>
              </a:ext>
            </a:extLst>
          </p:cNvPr>
          <p:cNvSpPr txBox="1">
            <a:spLocks/>
          </p:cNvSpPr>
          <p:nvPr/>
        </p:nvSpPr>
        <p:spPr>
          <a:xfrm>
            <a:off x="0" y="756847"/>
            <a:ext cx="12144672" cy="463269"/>
          </a:xfrm>
          <a:prstGeom prst="rect">
            <a:avLst/>
          </a:prstGeom>
        </p:spPr>
        <p:txBody>
          <a:bodyPr vert="horz" lIns="0" rIns="0" bIns="0" anchor="ctr" anchorCtr="0">
            <a:normAutofit fontScale="25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6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Winnaars</a:t>
            </a:r>
            <a:r>
              <a:rPr lang="fr-FR" sz="16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van </a:t>
            </a:r>
            <a:r>
              <a:rPr lang="fr-FR" sz="16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een</a:t>
            </a:r>
            <a:r>
              <a:rPr lang="fr-FR" sz="16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nationale </a:t>
            </a:r>
            <a:r>
              <a:rPr lang="fr-FR" sz="16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wedvlucht</a:t>
            </a:r>
            <a:endParaRPr lang="nl-BE" sz="40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11BD032-B408-414B-83B9-4C67ED1C87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298836"/>
            <a:ext cx="1080119" cy="146726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E8005C56-69B8-4ACB-845D-C861CC957F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00" y="4941168"/>
            <a:ext cx="1275215" cy="1673202"/>
          </a:xfrm>
          <a:prstGeom prst="rect">
            <a:avLst/>
          </a:prstGeom>
        </p:spPr>
      </p:pic>
      <p:pic>
        <p:nvPicPr>
          <p:cNvPr id="9" name="Tijdelijke aanduiding voor inhoud 4" descr="Afbeelding met persoon, poseren, mensen, foto&#10;&#10;Automatisch gegenereerde beschrijving">
            <a:extLst>
              <a:ext uri="{FF2B5EF4-FFF2-40B4-BE49-F238E27FC236}">
                <a16:creationId xmlns:a16="http://schemas.microsoft.com/office/drawing/2014/main" id="{E0A827E7-44BE-479B-9E7A-1FDE7A1ECC5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87" t="8742" r="27078" b="6582"/>
          <a:stretch/>
        </p:blipFill>
        <p:spPr>
          <a:xfrm>
            <a:off x="8328248" y="1412776"/>
            <a:ext cx="3456384" cy="49855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595788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BC96288-A0C1-44C6-8AC3-C1BF7FF94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352" y="3159197"/>
            <a:ext cx="8942784" cy="1781552"/>
          </a:xfrm>
        </p:spPr>
        <p:txBody>
          <a:bodyPr>
            <a:normAutofit/>
          </a:bodyPr>
          <a:lstStyle/>
          <a:p>
            <a:pPr>
              <a:buClr>
                <a:srgbClr val="FF0000"/>
              </a:buClr>
            </a:pPr>
            <a:r>
              <a:rPr lang="nl-BE" sz="28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BOURGES 25-05-2019 – JAARSE DUIVEN</a:t>
            </a:r>
          </a:p>
          <a:p>
            <a:pPr>
              <a:buClr>
                <a:srgbClr val="FF0000"/>
              </a:buClr>
            </a:pPr>
            <a:r>
              <a:rPr lang="nl-BE" sz="28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VAN DER AUWERA GUY &amp; FLOREA SORIN </a:t>
            </a:r>
            <a:br>
              <a:rPr lang="nl-BE" sz="28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</a:br>
            <a:r>
              <a:rPr lang="nl-BE" sz="28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uit Wuustwezel</a:t>
            </a:r>
            <a:endParaRPr lang="nl-NL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B3F20CE-2E15-4691-9C8A-4C1FEBDDD9D9}"/>
              </a:ext>
            </a:extLst>
          </p:cNvPr>
          <p:cNvSpPr txBox="1">
            <a:spLocks/>
          </p:cNvSpPr>
          <p:nvPr/>
        </p:nvSpPr>
        <p:spPr>
          <a:xfrm>
            <a:off x="0" y="756847"/>
            <a:ext cx="12144672" cy="463269"/>
          </a:xfrm>
          <a:prstGeom prst="rect">
            <a:avLst/>
          </a:prstGeom>
        </p:spPr>
        <p:txBody>
          <a:bodyPr vert="horz" lIns="0" rIns="0" bIns="0" anchor="ctr" anchorCtr="0">
            <a:normAutofit fontScale="25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6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Winnaars</a:t>
            </a:r>
            <a:r>
              <a:rPr lang="fr-FR" sz="16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van </a:t>
            </a:r>
            <a:r>
              <a:rPr lang="fr-FR" sz="16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een</a:t>
            </a:r>
            <a:r>
              <a:rPr lang="fr-FR" sz="16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nationale </a:t>
            </a:r>
            <a:r>
              <a:rPr lang="fr-FR" sz="16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wedvlucht</a:t>
            </a:r>
            <a:endParaRPr lang="nl-BE" sz="40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11BD032-B408-414B-83B9-4C67ED1C87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298836"/>
            <a:ext cx="1080119" cy="146726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E8005C56-69B8-4ACB-845D-C861CC957F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00" y="4941168"/>
            <a:ext cx="1275215" cy="1673202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46F3843D-5015-4BA8-BB50-FC6542447F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27" r="15158" b="1681"/>
          <a:stretch/>
        </p:blipFill>
        <p:spPr>
          <a:xfrm>
            <a:off x="8616280" y="1484783"/>
            <a:ext cx="3168351" cy="48965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2565060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BC96288-A0C1-44C6-8AC3-C1BF7FF94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352" y="3159197"/>
            <a:ext cx="8942784" cy="1781552"/>
          </a:xfrm>
        </p:spPr>
        <p:txBody>
          <a:bodyPr/>
          <a:lstStyle/>
          <a:p>
            <a:pPr>
              <a:buClr>
                <a:srgbClr val="FF0000"/>
              </a:buClr>
            </a:pPr>
            <a:r>
              <a:rPr lang="nl-BE" sz="28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VALENCE 08-06-2019 OUDE DUIVEN</a:t>
            </a:r>
          </a:p>
          <a:p>
            <a:pPr>
              <a:buClr>
                <a:srgbClr val="FF0000"/>
              </a:buClr>
            </a:pPr>
            <a:r>
              <a:rPr lang="nl-BE" sz="28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VAN HOVE – UYTTERHOEVEN uit Putte</a:t>
            </a:r>
            <a:endParaRPr lang="nl-NL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B3F20CE-2E15-4691-9C8A-4C1FEBDDD9D9}"/>
              </a:ext>
            </a:extLst>
          </p:cNvPr>
          <p:cNvSpPr txBox="1">
            <a:spLocks/>
          </p:cNvSpPr>
          <p:nvPr/>
        </p:nvSpPr>
        <p:spPr>
          <a:xfrm>
            <a:off x="0" y="756847"/>
            <a:ext cx="12144672" cy="463269"/>
          </a:xfrm>
          <a:prstGeom prst="rect">
            <a:avLst/>
          </a:prstGeom>
        </p:spPr>
        <p:txBody>
          <a:bodyPr vert="horz" lIns="0" rIns="0" bIns="0" anchor="ctr" anchorCtr="0">
            <a:normAutofit fontScale="25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6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Winnaars</a:t>
            </a:r>
            <a:r>
              <a:rPr lang="fr-FR" sz="16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van </a:t>
            </a:r>
            <a:r>
              <a:rPr lang="fr-FR" sz="16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een</a:t>
            </a:r>
            <a:r>
              <a:rPr lang="fr-FR" sz="16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nationale </a:t>
            </a:r>
            <a:r>
              <a:rPr lang="fr-FR" sz="16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wedvlucht</a:t>
            </a:r>
            <a:endParaRPr lang="nl-BE" sz="40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11BD032-B408-414B-83B9-4C67ED1C87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298836"/>
            <a:ext cx="1080119" cy="146726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E8005C56-69B8-4ACB-845D-C861CC957F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00" y="4941168"/>
            <a:ext cx="1275215" cy="1673202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C8AD23E9-C230-4AA5-8CD4-8D130A9042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578" t="6951" r="22033"/>
          <a:stretch/>
        </p:blipFill>
        <p:spPr>
          <a:xfrm>
            <a:off x="8400256" y="1484784"/>
            <a:ext cx="3428334" cy="49855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929242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BC96288-A0C1-44C6-8AC3-C1BF7FF94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352" y="3159197"/>
            <a:ext cx="8942784" cy="1781552"/>
          </a:xfrm>
        </p:spPr>
        <p:txBody>
          <a:bodyPr/>
          <a:lstStyle/>
          <a:p>
            <a:pPr>
              <a:buClr>
                <a:srgbClr val="FF0000"/>
              </a:buClr>
            </a:pPr>
            <a:r>
              <a:rPr lang="nl-BE" sz="28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MONTLUCON 06-07-2019 OUDE DUIVEN</a:t>
            </a:r>
          </a:p>
          <a:p>
            <a:pPr>
              <a:buClr>
                <a:srgbClr val="FF0000"/>
              </a:buClr>
            </a:pPr>
            <a:r>
              <a:rPr lang="nl-BE" sz="28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DE TROY WIM uit Berlaar</a:t>
            </a:r>
            <a:endParaRPr lang="nl-NL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B3F20CE-2E15-4691-9C8A-4C1FEBDDD9D9}"/>
              </a:ext>
            </a:extLst>
          </p:cNvPr>
          <p:cNvSpPr txBox="1">
            <a:spLocks/>
          </p:cNvSpPr>
          <p:nvPr/>
        </p:nvSpPr>
        <p:spPr>
          <a:xfrm>
            <a:off x="0" y="756847"/>
            <a:ext cx="12144672" cy="463269"/>
          </a:xfrm>
          <a:prstGeom prst="rect">
            <a:avLst/>
          </a:prstGeom>
        </p:spPr>
        <p:txBody>
          <a:bodyPr vert="horz" lIns="0" rIns="0" bIns="0" anchor="ctr" anchorCtr="0">
            <a:normAutofit fontScale="25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6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Winnaars</a:t>
            </a:r>
            <a:r>
              <a:rPr lang="fr-FR" sz="16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van </a:t>
            </a:r>
            <a:r>
              <a:rPr lang="fr-FR" sz="16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een</a:t>
            </a:r>
            <a:r>
              <a:rPr lang="fr-FR" sz="16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nationale </a:t>
            </a:r>
            <a:r>
              <a:rPr lang="fr-FR" sz="16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wedvlucht</a:t>
            </a:r>
            <a:endParaRPr lang="nl-BE" sz="40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11BD032-B408-414B-83B9-4C67ED1C87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298836"/>
            <a:ext cx="1080119" cy="146726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E8005C56-69B8-4ACB-845D-C861CC957F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00" y="4941168"/>
            <a:ext cx="1275215" cy="1673202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9EBC0E10-BCA6-4812-9054-965B353796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076" r="22228" b="11036"/>
          <a:stretch/>
        </p:blipFill>
        <p:spPr>
          <a:xfrm>
            <a:off x="8256240" y="1556792"/>
            <a:ext cx="3528392" cy="49054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5155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BC96288-A0C1-44C6-8AC3-C1BF7FF94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352" y="3159197"/>
            <a:ext cx="8942784" cy="1781552"/>
          </a:xfrm>
        </p:spPr>
        <p:txBody>
          <a:bodyPr/>
          <a:lstStyle/>
          <a:p>
            <a:pPr>
              <a:buClr>
                <a:srgbClr val="FF0000"/>
              </a:buClr>
            </a:pPr>
            <a:r>
              <a:rPr lang="nl-BE" sz="28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ISSOUDUN 20-07-2019 OUDE DUIVEN</a:t>
            </a:r>
          </a:p>
          <a:p>
            <a:pPr>
              <a:buClr>
                <a:srgbClr val="FF0000"/>
              </a:buClr>
            </a:pPr>
            <a:r>
              <a:rPr lang="nl-BE" sz="28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HERMANS RIK uit Pulle</a:t>
            </a:r>
            <a:endParaRPr lang="nl-NL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B3F20CE-2E15-4691-9C8A-4C1FEBDDD9D9}"/>
              </a:ext>
            </a:extLst>
          </p:cNvPr>
          <p:cNvSpPr txBox="1">
            <a:spLocks/>
          </p:cNvSpPr>
          <p:nvPr/>
        </p:nvSpPr>
        <p:spPr>
          <a:xfrm>
            <a:off x="0" y="756847"/>
            <a:ext cx="12144672" cy="463269"/>
          </a:xfrm>
          <a:prstGeom prst="rect">
            <a:avLst/>
          </a:prstGeom>
        </p:spPr>
        <p:txBody>
          <a:bodyPr vert="horz" lIns="0" rIns="0" bIns="0" anchor="ctr" anchorCtr="0">
            <a:normAutofit fontScale="25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6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Winnaars</a:t>
            </a:r>
            <a:r>
              <a:rPr lang="fr-FR" sz="16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van </a:t>
            </a:r>
            <a:r>
              <a:rPr lang="fr-FR" sz="16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een</a:t>
            </a:r>
            <a:r>
              <a:rPr lang="fr-FR" sz="16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nationale </a:t>
            </a:r>
            <a:r>
              <a:rPr lang="fr-FR" sz="16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wedvlucht</a:t>
            </a:r>
            <a:endParaRPr lang="nl-BE" sz="40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11BD032-B408-414B-83B9-4C67ED1C87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298836"/>
            <a:ext cx="1080119" cy="146726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E8005C56-69B8-4ACB-845D-C861CC957F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00" y="4941168"/>
            <a:ext cx="1275215" cy="1673202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B3E9229D-AD52-41D3-96FC-C3E861041B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553"/>
          <a:stretch/>
        </p:blipFill>
        <p:spPr>
          <a:xfrm>
            <a:off x="8112224" y="1484784"/>
            <a:ext cx="3665800" cy="49898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152984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BC96288-A0C1-44C6-8AC3-C1BF7FF94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352" y="3159197"/>
            <a:ext cx="8942784" cy="1781552"/>
          </a:xfrm>
        </p:spPr>
        <p:txBody>
          <a:bodyPr>
            <a:normAutofit lnSpcReduction="10000"/>
          </a:bodyPr>
          <a:lstStyle/>
          <a:p>
            <a:pPr>
              <a:buClr>
                <a:srgbClr val="FF0000"/>
              </a:buClr>
            </a:pPr>
            <a:r>
              <a:rPr lang="nl-BE" sz="28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CHATEAUROUX 10-08-2019 </a:t>
            </a:r>
            <a:br>
              <a:rPr lang="nl-BE" sz="28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</a:br>
            <a:r>
              <a:rPr lang="nl-BE" sz="28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JONGE DUIVEN</a:t>
            </a:r>
          </a:p>
          <a:p>
            <a:pPr>
              <a:buClr>
                <a:srgbClr val="FF0000"/>
              </a:buClr>
            </a:pPr>
            <a:r>
              <a:rPr lang="nl-BE" sz="28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DE BRUYN WYNAND – VAN REET </a:t>
            </a:r>
            <a:br>
              <a:rPr lang="nl-BE" sz="28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</a:br>
            <a:r>
              <a:rPr lang="nl-BE" sz="28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uit Balen</a:t>
            </a:r>
            <a:endParaRPr lang="nl-NL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B3F20CE-2E15-4691-9C8A-4C1FEBDDD9D9}"/>
              </a:ext>
            </a:extLst>
          </p:cNvPr>
          <p:cNvSpPr txBox="1">
            <a:spLocks/>
          </p:cNvSpPr>
          <p:nvPr/>
        </p:nvSpPr>
        <p:spPr>
          <a:xfrm>
            <a:off x="0" y="756847"/>
            <a:ext cx="12144672" cy="463269"/>
          </a:xfrm>
          <a:prstGeom prst="rect">
            <a:avLst/>
          </a:prstGeom>
        </p:spPr>
        <p:txBody>
          <a:bodyPr vert="horz" lIns="0" rIns="0" bIns="0" anchor="ctr" anchorCtr="0">
            <a:normAutofit fontScale="25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6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Winnaars</a:t>
            </a:r>
            <a:r>
              <a:rPr lang="fr-FR" sz="16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van </a:t>
            </a:r>
            <a:r>
              <a:rPr lang="fr-FR" sz="16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een</a:t>
            </a:r>
            <a:r>
              <a:rPr lang="fr-FR" sz="16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nationale </a:t>
            </a:r>
            <a:r>
              <a:rPr lang="fr-FR" sz="16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wedvlucht</a:t>
            </a:r>
            <a:endParaRPr lang="nl-BE" sz="40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11BD032-B408-414B-83B9-4C67ED1C87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298836"/>
            <a:ext cx="1080119" cy="146726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E8005C56-69B8-4ACB-845D-C861CC957F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00" y="4941168"/>
            <a:ext cx="1275215" cy="1673202"/>
          </a:xfrm>
          <a:prstGeom prst="rect">
            <a:avLst/>
          </a:prstGeom>
        </p:spPr>
      </p:pic>
      <p:pic>
        <p:nvPicPr>
          <p:cNvPr id="9" name="Tijdelijke aanduiding voor inhoud 4" descr="Afbeelding met persoon, man, muur, binnen&#10;&#10;Automatisch gegenereerde beschrijving">
            <a:extLst>
              <a:ext uri="{FF2B5EF4-FFF2-40B4-BE49-F238E27FC236}">
                <a16:creationId xmlns:a16="http://schemas.microsoft.com/office/drawing/2014/main" id="{444A8715-81D3-4582-8B91-CA187610ED0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2" t="1701" r="11719" b="3552"/>
          <a:stretch/>
        </p:blipFill>
        <p:spPr>
          <a:xfrm>
            <a:off x="6984890" y="2276873"/>
            <a:ext cx="4871749" cy="39604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163534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BC96288-A0C1-44C6-8AC3-C1BF7FF94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352" y="3159197"/>
            <a:ext cx="8942784" cy="1781552"/>
          </a:xfrm>
        </p:spPr>
        <p:txBody>
          <a:bodyPr/>
          <a:lstStyle/>
          <a:p>
            <a:pPr>
              <a:buClr>
                <a:srgbClr val="FF0000"/>
              </a:buClr>
            </a:pPr>
            <a:r>
              <a:rPr lang="nl-BE" sz="28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CHATEAUROUX 07-09-2019 OUDE &amp; JAARSE DUIVEN</a:t>
            </a:r>
          </a:p>
          <a:p>
            <a:pPr>
              <a:buClr>
                <a:srgbClr val="FF0000"/>
              </a:buClr>
            </a:pPr>
            <a:r>
              <a:rPr lang="nl-BE" sz="28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VERBEEK BART uit Poppel</a:t>
            </a:r>
            <a:endParaRPr lang="nl-NL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B3F20CE-2E15-4691-9C8A-4C1FEBDDD9D9}"/>
              </a:ext>
            </a:extLst>
          </p:cNvPr>
          <p:cNvSpPr txBox="1">
            <a:spLocks/>
          </p:cNvSpPr>
          <p:nvPr/>
        </p:nvSpPr>
        <p:spPr>
          <a:xfrm>
            <a:off x="0" y="756847"/>
            <a:ext cx="12144672" cy="463269"/>
          </a:xfrm>
          <a:prstGeom prst="rect">
            <a:avLst/>
          </a:prstGeom>
        </p:spPr>
        <p:txBody>
          <a:bodyPr vert="horz" lIns="0" rIns="0" bIns="0" anchor="ctr" anchorCtr="0">
            <a:normAutofit fontScale="25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6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Winnaars</a:t>
            </a:r>
            <a:r>
              <a:rPr lang="fr-FR" sz="16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van </a:t>
            </a:r>
            <a:r>
              <a:rPr lang="fr-FR" sz="16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een</a:t>
            </a:r>
            <a:r>
              <a:rPr lang="fr-FR" sz="16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nationale </a:t>
            </a:r>
            <a:r>
              <a:rPr lang="fr-FR" sz="16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wedvlucht</a:t>
            </a:r>
            <a:endParaRPr lang="nl-BE" sz="40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11BD032-B408-414B-83B9-4C67ED1C87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298836"/>
            <a:ext cx="1080119" cy="146726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E8005C56-69B8-4ACB-845D-C861CC957F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00" y="4941168"/>
            <a:ext cx="1275215" cy="1673202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09AD891E-2EFD-4B56-8985-ADE901F90E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705" t="4425" r="24192" b="7376"/>
          <a:stretch/>
        </p:blipFill>
        <p:spPr>
          <a:xfrm>
            <a:off x="8158759" y="1340768"/>
            <a:ext cx="3481857" cy="51311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803957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BC96288-A0C1-44C6-8AC3-C1BF7FF94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352" y="3159197"/>
            <a:ext cx="8942784" cy="1781552"/>
          </a:xfrm>
        </p:spPr>
        <p:txBody>
          <a:bodyPr>
            <a:normAutofit lnSpcReduction="10000"/>
          </a:bodyPr>
          <a:lstStyle/>
          <a:p>
            <a:pPr>
              <a:buClr>
                <a:srgbClr val="FF0000"/>
              </a:buClr>
            </a:pPr>
            <a:r>
              <a:rPr lang="nl-BE" sz="28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CHATEAUROUX 07-09-2019 </a:t>
            </a:r>
            <a:br>
              <a:rPr lang="nl-BE" sz="28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</a:br>
            <a:r>
              <a:rPr lang="nl-BE" sz="28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JONGE DUIVEN</a:t>
            </a:r>
          </a:p>
          <a:p>
            <a:pPr>
              <a:buClr>
                <a:srgbClr val="FF0000"/>
              </a:buClr>
            </a:pPr>
            <a:r>
              <a:rPr lang="nl-BE" sz="28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REIJNEN – BOLTON - DE HOOGH</a:t>
            </a:r>
            <a:br>
              <a:rPr lang="nl-BE" sz="28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</a:br>
            <a:r>
              <a:rPr lang="nl-BE" sz="28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uit Baarle-Hertog </a:t>
            </a:r>
            <a:endParaRPr lang="nl-NL" sz="28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B3F20CE-2E15-4691-9C8A-4C1FEBDDD9D9}"/>
              </a:ext>
            </a:extLst>
          </p:cNvPr>
          <p:cNvSpPr txBox="1">
            <a:spLocks/>
          </p:cNvSpPr>
          <p:nvPr/>
        </p:nvSpPr>
        <p:spPr>
          <a:xfrm>
            <a:off x="0" y="756847"/>
            <a:ext cx="12144672" cy="463269"/>
          </a:xfrm>
          <a:prstGeom prst="rect">
            <a:avLst/>
          </a:prstGeom>
        </p:spPr>
        <p:txBody>
          <a:bodyPr vert="horz" lIns="0" rIns="0" bIns="0" anchor="ctr" anchorCtr="0">
            <a:normAutofit fontScale="25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6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Winnaars</a:t>
            </a:r>
            <a:r>
              <a:rPr lang="fr-FR" sz="16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van </a:t>
            </a:r>
            <a:r>
              <a:rPr lang="fr-FR" sz="16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een</a:t>
            </a:r>
            <a:r>
              <a:rPr lang="fr-FR" sz="16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nationale </a:t>
            </a:r>
            <a:r>
              <a:rPr lang="fr-FR" sz="16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wedvlucht</a:t>
            </a:r>
            <a:endParaRPr lang="nl-BE" sz="40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11BD032-B408-414B-83B9-4C67ED1C87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298836"/>
            <a:ext cx="1080119" cy="146726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E8005C56-69B8-4ACB-845D-C861CC957F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00" y="4941168"/>
            <a:ext cx="1275215" cy="1673202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9DB25AE5-CD56-4705-804A-C7FFCB28DD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92" t="5066" r="6102" b="9274"/>
          <a:stretch/>
        </p:blipFill>
        <p:spPr>
          <a:xfrm>
            <a:off x="6838052" y="2420888"/>
            <a:ext cx="5162604" cy="41700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681883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B3F20CE-2E15-4691-9C8A-4C1FEBDDD9D9}"/>
              </a:ext>
            </a:extLst>
          </p:cNvPr>
          <p:cNvSpPr txBox="1">
            <a:spLocks/>
          </p:cNvSpPr>
          <p:nvPr/>
        </p:nvSpPr>
        <p:spPr>
          <a:xfrm>
            <a:off x="162200" y="1954208"/>
            <a:ext cx="12144672" cy="943961"/>
          </a:xfrm>
          <a:prstGeom prst="rect">
            <a:avLst/>
          </a:prstGeom>
        </p:spPr>
        <p:txBody>
          <a:bodyPr vert="horz" lIns="0" rIns="0" bIns="0" anchor="ctr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72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Winnaars</a:t>
            </a:r>
            <a:r>
              <a:rPr lang="fr-FR" sz="72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br>
              <a:rPr lang="fr-FR" sz="72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fr-FR" sz="72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van </a:t>
            </a:r>
            <a:r>
              <a:rPr lang="fr-FR" sz="72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een</a:t>
            </a:r>
            <a:r>
              <a:rPr lang="fr-FR" sz="72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br>
              <a:rPr lang="fr-FR" sz="72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fr-FR" sz="72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nationaal</a:t>
            </a:r>
            <a:r>
              <a:rPr lang="fr-FR" sz="72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fr-FR" sz="72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kampioenschap</a:t>
            </a:r>
            <a:endParaRPr lang="nl-BE" sz="20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11BD032-B408-414B-83B9-4C67ED1C87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5329" y="548679"/>
            <a:ext cx="1729263" cy="2349073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E8005C56-69B8-4ACB-845D-C861CC957F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00" y="4119617"/>
            <a:ext cx="1901352" cy="249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2339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B3F20CE-2E15-4691-9C8A-4C1FEBDDD9D9}"/>
              </a:ext>
            </a:extLst>
          </p:cNvPr>
          <p:cNvSpPr txBox="1">
            <a:spLocks/>
          </p:cNvSpPr>
          <p:nvPr/>
        </p:nvSpPr>
        <p:spPr>
          <a:xfrm>
            <a:off x="28763" y="2060848"/>
            <a:ext cx="12144672" cy="943961"/>
          </a:xfrm>
          <a:prstGeom prst="rect">
            <a:avLst/>
          </a:prstGeom>
        </p:spPr>
        <p:txBody>
          <a:bodyPr vert="horz" lIns="0" rIns="0" bIns="0" anchor="ctr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72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Zonale </a:t>
            </a:r>
            <a:r>
              <a:rPr lang="fr-FR" sz="72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winnaars</a:t>
            </a:r>
            <a:r>
              <a:rPr lang="fr-FR" sz="72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br>
              <a:rPr lang="fr-FR" sz="72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fr-FR" sz="72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van </a:t>
            </a:r>
            <a:r>
              <a:rPr lang="fr-FR" sz="72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een</a:t>
            </a:r>
            <a:r>
              <a:rPr lang="fr-FR" sz="72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br>
              <a:rPr lang="fr-FR" sz="72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fr-FR" sz="72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nationale </a:t>
            </a:r>
            <a:r>
              <a:rPr lang="fr-FR" sz="72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wedvlucht</a:t>
            </a:r>
            <a:endParaRPr lang="nl-BE" sz="20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11BD032-B408-414B-83B9-4C67ED1C87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425" y="548680"/>
            <a:ext cx="1728191" cy="2347617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E8005C56-69B8-4ACB-845D-C861CC957F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00" y="3836174"/>
            <a:ext cx="2117376" cy="2778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7469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B3F20CE-2E15-4691-9C8A-4C1FEBDDD9D9}"/>
              </a:ext>
            </a:extLst>
          </p:cNvPr>
          <p:cNvSpPr txBox="1">
            <a:spLocks/>
          </p:cNvSpPr>
          <p:nvPr/>
        </p:nvSpPr>
        <p:spPr>
          <a:xfrm>
            <a:off x="0" y="756847"/>
            <a:ext cx="12144672" cy="463269"/>
          </a:xfrm>
          <a:prstGeom prst="rect">
            <a:avLst/>
          </a:prstGeom>
        </p:spPr>
        <p:txBody>
          <a:bodyPr vert="horz" lIns="0" rIns="0" bIns="0" anchor="ctr" anchorCtr="0">
            <a:normAutofit fontScale="25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6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Zonale </a:t>
            </a:r>
            <a:r>
              <a:rPr lang="fr-FR" sz="16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winnaars</a:t>
            </a:r>
            <a:r>
              <a:rPr lang="fr-FR" sz="16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van </a:t>
            </a:r>
            <a:r>
              <a:rPr lang="fr-FR" sz="16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een</a:t>
            </a:r>
            <a:r>
              <a:rPr lang="fr-FR" sz="16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nationale </a:t>
            </a:r>
            <a:r>
              <a:rPr lang="fr-FR" sz="16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wedvlucht</a:t>
            </a:r>
            <a:br>
              <a:rPr lang="fr-FR" sz="4000" i="1" dirty="0">
                <a:solidFill>
                  <a:schemeClr val="accent1">
                    <a:lumMod val="50000"/>
                  </a:schemeClr>
                </a:solidFill>
              </a:rPr>
            </a:br>
            <a:endParaRPr lang="nl-BE" sz="40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11BD032-B408-414B-83B9-4C67ED1C87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459223"/>
            <a:ext cx="1080119" cy="1467260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430286AA-A608-48C5-B5A6-CD97E6A5EAC2}"/>
              </a:ext>
            </a:extLst>
          </p:cNvPr>
          <p:cNvSpPr txBox="1"/>
          <p:nvPr/>
        </p:nvSpPr>
        <p:spPr>
          <a:xfrm>
            <a:off x="1559496" y="1459223"/>
            <a:ext cx="9873451" cy="52525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nl-BE" sz="15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De Bruyn </a:t>
            </a:r>
            <a:r>
              <a:rPr lang="nl-BE" sz="15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Wynand</a:t>
            </a:r>
            <a:r>
              <a:rPr lang="nl-BE" sz="15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- Van Reet uit Balen		10/08/2019  </a:t>
            </a:r>
            <a:r>
              <a:rPr lang="nl-BE" sz="15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Châteauroux</a:t>
            </a:r>
            <a:r>
              <a:rPr lang="nl-BE" sz="15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- B2 - jonge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nl-BE" sz="15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De Troy Wim uit Berlaar			08/06/2019  </a:t>
            </a:r>
            <a:r>
              <a:rPr lang="nl-BE" sz="15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Châteauroux</a:t>
            </a:r>
            <a:r>
              <a:rPr lang="nl-BE" sz="15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- B1 - oude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nl-BE" sz="15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De Troy Wim uit Berlaar			06/07/2019  </a:t>
            </a:r>
            <a:r>
              <a:rPr lang="nl-BE" sz="15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Montluçon</a:t>
            </a:r>
            <a:r>
              <a:rPr lang="nl-BE" sz="15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- B1 - oude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nl-BE" sz="15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Engels Jules &amp; Yves uit Putte			21/07/2019  </a:t>
            </a:r>
            <a:r>
              <a:rPr lang="nl-BE" sz="15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Issoudun</a:t>
            </a:r>
            <a:r>
              <a:rPr lang="nl-BE" sz="15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- B1 - oude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nl-BE" sz="15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Geerinckx Bart &amp; Jurgen uit Wommelgem	05/07/2019  Limoges - B1 - oude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nl-BE" sz="15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Hermans Rik uit Pulle				21/07/2019  </a:t>
            </a:r>
            <a:r>
              <a:rPr lang="nl-BE" sz="15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Issoudun</a:t>
            </a:r>
            <a:r>
              <a:rPr lang="nl-BE" sz="15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- B1 - </a:t>
            </a:r>
            <a:r>
              <a:rPr lang="nl-BE" sz="15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jaarse</a:t>
            </a:r>
            <a:endParaRPr lang="nl-BE" sz="15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nl-BE" sz="15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nl-BE" sz="15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Hooybergs</a:t>
            </a:r>
            <a:r>
              <a:rPr lang="nl-BE" sz="15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Gebr. uit Mol			25/05/2019  Bourges - B2 - oude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nl-BE" sz="15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Janssens Eddy uit Zandhoven			25/05/2019  Bourges - B1 - oude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nl-BE" sz="15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Lambrechts Bert uit Berlaar			10/08/2019  </a:t>
            </a:r>
            <a:r>
              <a:rPr lang="nl-BE" sz="15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Châteauroux</a:t>
            </a:r>
            <a:r>
              <a:rPr lang="nl-BE" sz="15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- B1 - jonge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nl-BE" sz="15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Lambrechts Stefaan uit Nijlen			10/08/2019  </a:t>
            </a:r>
            <a:r>
              <a:rPr lang="nl-BE" sz="15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Châteauroux</a:t>
            </a:r>
            <a:r>
              <a:rPr lang="nl-BE" sz="15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- B1 - oude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nl-BE" sz="15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Lambrechts Stefaan uit Nijlen			10/08/2019  </a:t>
            </a:r>
            <a:r>
              <a:rPr lang="nl-BE" sz="15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Châteauroux</a:t>
            </a:r>
            <a:r>
              <a:rPr lang="nl-BE" sz="15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- B1 - </a:t>
            </a:r>
            <a:r>
              <a:rPr lang="nl-BE" sz="15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jaarse</a:t>
            </a:r>
            <a:endParaRPr lang="nl-BE" sz="15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nl-BE" sz="15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Lambrechts Stefaan uit Nijlen			07/09/2019  </a:t>
            </a:r>
            <a:r>
              <a:rPr lang="nl-BE" sz="15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Châteauroux</a:t>
            </a:r>
            <a:r>
              <a:rPr lang="nl-BE" sz="15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- B1 - jonge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nl-BE" sz="15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Maris Frans uit </a:t>
            </a:r>
            <a:r>
              <a:rPr lang="nl-BE" sz="15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Itegem</a:t>
            </a:r>
            <a:r>
              <a:rPr lang="nl-BE" sz="15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		24/08/2019  </a:t>
            </a:r>
            <a:r>
              <a:rPr lang="nl-BE" sz="15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Argenton</a:t>
            </a:r>
            <a:r>
              <a:rPr lang="nl-BE" sz="15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- B1 - oude</a:t>
            </a:r>
          </a:p>
          <a:p>
            <a:pPr>
              <a:lnSpc>
                <a:spcPct val="150000"/>
              </a:lnSpc>
            </a:pPr>
            <a:r>
              <a:rPr lang="nl-BE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endParaRPr lang="nl-BE" sz="14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601219CF-D71E-4A08-B506-40CA95B02B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00" y="4941168"/>
            <a:ext cx="1275215" cy="167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6240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B3F20CE-2E15-4691-9C8A-4C1FEBDDD9D9}"/>
              </a:ext>
            </a:extLst>
          </p:cNvPr>
          <p:cNvSpPr txBox="1">
            <a:spLocks/>
          </p:cNvSpPr>
          <p:nvPr/>
        </p:nvSpPr>
        <p:spPr>
          <a:xfrm>
            <a:off x="0" y="756847"/>
            <a:ext cx="12144672" cy="463269"/>
          </a:xfrm>
          <a:prstGeom prst="rect">
            <a:avLst/>
          </a:prstGeom>
        </p:spPr>
        <p:txBody>
          <a:bodyPr vert="horz" lIns="0" rIns="0" bIns="0" anchor="ctr" anchorCtr="0">
            <a:normAutofit fontScale="25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6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Zonale </a:t>
            </a:r>
            <a:r>
              <a:rPr lang="fr-FR" sz="16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winnaars</a:t>
            </a:r>
            <a:r>
              <a:rPr lang="fr-FR" sz="16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van </a:t>
            </a:r>
            <a:r>
              <a:rPr lang="fr-FR" sz="16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een</a:t>
            </a:r>
            <a:r>
              <a:rPr lang="fr-FR" sz="16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nationale </a:t>
            </a:r>
            <a:r>
              <a:rPr lang="fr-FR" sz="16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wedvlucht</a:t>
            </a:r>
            <a:br>
              <a:rPr lang="fr-FR" sz="4000" i="1" dirty="0">
                <a:solidFill>
                  <a:schemeClr val="accent1">
                    <a:lumMod val="50000"/>
                  </a:schemeClr>
                </a:solidFill>
              </a:rPr>
            </a:br>
            <a:endParaRPr lang="nl-BE" sz="40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11BD032-B408-414B-83B9-4C67ED1C87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459223"/>
            <a:ext cx="1080119" cy="146726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A48DBF91-7277-4E9A-A768-6414E7E7A0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00" y="4941168"/>
            <a:ext cx="1275215" cy="1673202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F47A9980-6F9A-44CF-B9DB-84F401FDD773}"/>
              </a:ext>
            </a:extLst>
          </p:cNvPr>
          <p:cNvSpPr txBox="1"/>
          <p:nvPr/>
        </p:nvSpPr>
        <p:spPr>
          <a:xfrm>
            <a:off x="1449412" y="1459223"/>
            <a:ext cx="10707257" cy="4190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BE" sz="15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14.  Reijnen – Bolton - De </a:t>
            </a:r>
            <a:r>
              <a:rPr lang="nl-BE" sz="15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Hoogh</a:t>
            </a:r>
            <a:r>
              <a:rPr lang="nl-BE" sz="15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uit Baarle – Hertog	07/09/2019  </a:t>
            </a:r>
            <a:r>
              <a:rPr lang="nl-BE" sz="15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Châteauroux</a:t>
            </a:r>
            <a:r>
              <a:rPr lang="nl-BE" sz="15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- B2 - jonge</a:t>
            </a:r>
          </a:p>
          <a:p>
            <a:pPr>
              <a:lnSpc>
                <a:spcPct val="150000"/>
              </a:lnSpc>
            </a:pPr>
            <a:r>
              <a:rPr lang="nl-BE" sz="15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15.  </a:t>
            </a:r>
            <a:r>
              <a:rPr lang="nl-BE" sz="15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Roodhooft</a:t>
            </a:r>
            <a:r>
              <a:rPr lang="nl-BE" sz="15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Andre uit </a:t>
            </a:r>
            <a:r>
              <a:rPr lang="nl-BE" sz="15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Pulderbos</a:t>
            </a:r>
            <a:r>
              <a:rPr lang="nl-BE" sz="15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		08/06/2019  </a:t>
            </a:r>
            <a:r>
              <a:rPr lang="nl-BE" sz="15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Châteauroux</a:t>
            </a:r>
            <a:r>
              <a:rPr lang="nl-BE" sz="15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- B1 - </a:t>
            </a:r>
            <a:r>
              <a:rPr lang="nl-BE" sz="15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jaarse</a:t>
            </a:r>
            <a:endParaRPr lang="nl-BE" sz="15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5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16.  Van Der Auwera Guy &amp; </a:t>
            </a:r>
            <a:r>
              <a:rPr lang="nl-BE" sz="15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Florea</a:t>
            </a:r>
            <a:r>
              <a:rPr lang="nl-BE" sz="15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nl-BE" sz="15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Sorin</a:t>
            </a:r>
            <a:r>
              <a:rPr lang="nl-BE" sz="15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uit Gooreind  25/05/2019  Bourges - B1 - </a:t>
            </a:r>
            <a:r>
              <a:rPr lang="nl-BE" sz="15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jaarse</a:t>
            </a:r>
            <a:endParaRPr lang="nl-BE" sz="15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5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17.  Van Hove - Uytterhoeven uit Putte		08/06/2019  </a:t>
            </a:r>
            <a:r>
              <a:rPr lang="nl-BE" sz="15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Valence</a:t>
            </a:r>
            <a:r>
              <a:rPr lang="nl-BE" sz="15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- B1 - oude </a:t>
            </a:r>
          </a:p>
          <a:p>
            <a:pPr>
              <a:lnSpc>
                <a:spcPct val="150000"/>
              </a:lnSpc>
            </a:pPr>
            <a:r>
              <a:rPr lang="nl-BE" sz="15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18.  Van Hove - Uytterhoeven uit Putte		22/06/2019  </a:t>
            </a:r>
            <a:r>
              <a:rPr lang="nl-BE" sz="15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Argenton</a:t>
            </a:r>
            <a:r>
              <a:rPr lang="nl-BE" sz="15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- B1 - </a:t>
            </a:r>
            <a:r>
              <a:rPr lang="nl-BE" sz="15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jaarse</a:t>
            </a:r>
            <a:endParaRPr lang="nl-BE" sz="15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5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19.  Van Roy - Philipsen uit Balen			22/06/2019  </a:t>
            </a:r>
            <a:r>
              <a:rPr lang="nl-BE" sz="15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Argenton</a:t>
            </a:r>
            <a:r>
              <a:rPr lang="nl-BE" sz="15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- B2 - oude </a:t>
            </a:r>
          </a:p>
          <a:p>
            <a:pPr>
              <a:lnSpc>
                <a:spcPct val="150000"/>
              </a:lnSpc>
            </a:pPr>
            <a:r>
              <a:rPr lang="nl-BE" sz="15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20.  Van </a:t>
            </a:r>
            <a:r>
              <a:rPr lang="nl-BE" sz="15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Saet</a:t>
            </a:r>
            <a:r>
              <a:rPr lang="nl-BE" sz="15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Mario uit Mol			22/06/2019  </a:t>
            </a:r>
            <a:r>
              <a:rPr lang="nl-BE" sz="15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Argenton</a:t>
            </a:r>
            <a:r>
              <a:rPr lang="nl-BE" sz="15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- B2 - </a:t>
            </a:r>
            <a:r>
              <a:rPr lang="nl-BE" sz="15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jaarse</a:t>
            </a:r>
            <a:endParaRPr lang="nl-BE" sz="15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lnSpc>
                <a:spcPct val="150000"/>
              </a:lnSpc>
            </a:pPr>
            <a:r>
              <a:rPr lang="nl-BE" sz="15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21.  Verbeek Bart uit Poppel			07/09/2019  </a:t>
            </a:r>
            <a:r>
              <a:rPr lang="nl-BE" sz="15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Châteauroux</a:t>
            </a:r>
            <a:r>
              <a:rPr lang="nl-BE" sz="15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- B2 - oude &amp; </a:t>
            </a:r>
            <a:r>
              <a:rPr lang="nl-BE" sz="15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jaarse</a:t>
            </a:r>
            <a:r>
              <a:rPr lang="nl-BE" sz="15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nl-BE" sz="15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22.  Vercammen Jos uit </a:t>
            </a:r>
            <a:r>
              <a:rPr lang="nl-BE" sz="15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Vremde</a:t>
            </a:r>
            <a:r>
              <a:rPr lang="nl-BE" sz="15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                                 07/09/2019  </a:t>
            </a:r>
            <a:r>
              <a:rPr lang="nl-BE" sz="15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Châteauroux</a:t>
            </a:r>
            <a:r>
              <a:rPr lang="nl-BE" sz="15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- B1 - oude en </a:t>
            </a:r>
            <a:r>
              <a:rPr lang="nl-BE" sz="15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jaarse</a:t>
            </a:r>
            <a:r>
              <a:rPr lang="nl-BE" sz="15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nl-BE" sz="15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23.  </a:t>
            </a:r>
            <a:r>
              <a:rPr lang="nl-BE" sz="15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Vervloesem</a:t>
            </a:r>
            <a:r>
              <a:rPr lang="nl-BE" sz="15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Patrick uit </a:t>
            </a:r>
            <a:r>
              <a:rPr lang="nl-BE" sz="15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Rijmenam</a:t>
            </a:r>
            <a:r>
              <a:rPr lang="nl-BE" sz="15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	21/07/2019  </a:t>
            </a:r>
            <a:r>
              <a:rPr lang="nl-BE" sz="15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Libourne</a:t>
            </a:r>
            <a:r>
              <a:rPr lang="nl-BE" sz="15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- B1 - oude </a:t>
            </a:r>
          </a:p>
          <a:p>
            <a:pPr>
              <a:lnSpc>
                <a:spcPct val="150000"/>
              </a:lnSpc>
            </a:pPr>
            <a:r>
              <a:rPr lang="nl-BE" sz="15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24.  </a:t>
            </a:r>
            <a:r>
              <a:rPr lang="nl-BE" sz="15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Vervloesem</a:t>
            </a:r>
            <a:r>
              <a:rPr lang="nl-BE" sz="15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Patrick uit </a:t>
            </a:r>
            <a:r>
              <a:rPr lang="nl-BE" sz="15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Rijmenam</a:t>
            </a:r>
            <a:r>
              <a:rPr lang="nl-BE" sz="15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	03/08/2019  Bourges - B1 - oude </a:t>
            </a:r>
          </a:p>
          <a:p>
            <a:pPr>
              <a:lnSpc>
                <a:spcPct val="150000"/>
              </a:lnSpc>
            </a:pPr>
            <a:endParaRPr lang="nl-BE" sz="14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2964823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B3F20CE-2E15-4691-9C8A-4C1FEBDDD9D9}"/>
              </a:ext>
            </a:extLst>
          </p:cNvPr>
          <p:cNvSpPr txBox="1">
            <a:spLocks/>
          </p:cNvSpPr>
          <p:nvPr/>
        </p:nvSpPr>
        <p:spPr>
          <a:xfrm>
            <a:off x="28763" y="2060848"/>
            <a:ext cx="12144672" cy="943961"/>
          </a:xfrm>
          <a:prstGeom prst="rect">
            <a:avLst/>
          </a:prstGeom>
        </p:spPr>
        <p:txBody>
          <a:bodyPr vert="horz" lIns="0" rIns="0" bIns="0" anchor="ctr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72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Provinciale </a:t>
            </a:r>
            <a:r>
              <a:rPr lang="fr-FR" sz="72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winnaars</a:t>
            </a:r>
            <a:r>
              <a:rPr lang="fr-FR" sz="72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br>
              <a:rPr lang="fr-FR" sz="72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fr-FR" sz="72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van </a:t>
            </a:r>
            <a:r>
              <a:rPr lang="fr-FR" sz="72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een</a:t>
            </a:r>
            <a:r>
              <a:rPr lang="fr-FR" sz="72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br>
              <a:rPr lang="fr-FR" sz="72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fr-FR" sz="72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nationale of provinciale </a:t>
            </a:r>
            <a:r>
              <a:rPr lang="fr-FR" sz="72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wedvlucht</a:t>
            </a:r>
            <a:endParaRPr lang="nl-BE" sz="20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11BD032-B408-414B-83B9-4C67ED1C87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441" y="548680"/>
            <a:ext cx="1728191" cy="2347617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E8005C56-69B8-4ACB-845D-C861CC957F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00" y="3836174"/>
            <a:ext cx="2117376" cy="2778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5741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B3F20CE-2E15-4691-9C8A-4C1FEBDDD9D9}"/>
              </a:ext>
            </a:extLst>
          </p:cNvPr>
          <p:cNvSpPr txBox="1">
            <a:spLocks/>
          </p:cNvSpPr>
          <p:nvPr/>
        </p:nvSpPr>
        <p:spPr>
          <a:xfrm>
            <a:off x="0" y="756847"/>
            <a:ext cx="12144672" cy="463269"/>
          </a:xfrm>
          <a:prstGeom prst="rect">
            <a:avLst/>
          </a:prstGeom>
        </p:spPr>
        <p:txBody>
          <a:bodyPr vert="horz" lIns="0" rIns="0" bIns="0" anchor="ctr" anchorCtr="0">
            <a:normAutofit fontScale="25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6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Provinciale </a:t>
            </a:r>
            <a:r>
              <a:rPr lang="fr-FR" sz="16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winnaars</a:t>
            </a:r>
            <a:r>
              <a:rPr lang="fr-FR" sz="16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nl-BE" sz="40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0F89436-0851-48D9-BE78-D15AC2C5B2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472" y="192026"/>
            <a:ext cx="1567099" cy="2056180"/>
          </a:xfrm>
          <a:prstGeom prst="rect">
            <a:avLst/>
          </a:prstGeom>
        </p:spPr>
      </p:pic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A95D8378-2077-4B0C-BC87-B4A9C893A5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408" y="1556792"/>
            <a:ext cx="11377264" cy="4389120"/>
          </a:xfrm>
        </p:spPr>
        <p:txBody>
          <a:bodyPr>
            <a:noAutofit/>
          </a:bodyPr>
          <a:lstStyle/>
          <a:p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18-mei-19	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Vierzon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	        	oude 	Wauters Hannelore		Putte</a:t>
            </a:r>
          </a:p>
          <a:p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18-mei-19	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Vierzon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		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jaarse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	De Troy Wim			Berlaar</a:t>
            </a:r>
          </a:p>
          <a:p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25-mei-19	Bourges	 	oude 	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Hooybergs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Gebr.			Mol</a:t>
            </a:r>
          </a:p>
          <a:p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25-mei-19	Bourges	 	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jaarse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	Van Der Auwera Guy &amp; 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Florea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Sorin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   Gooreind</a:t>
            </a:r>
          </a:p>
          <a:p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01-jun-19	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Issoudun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	oude 	Storms Jos			Berlaar</a:t>
            </a:r>
          </a:p>
          <a:p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01-jun-19	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Issoudun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	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jaarse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	Vercammen Jos			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Vremde</a:t>
            </a:r>
            <a:endParaRPr lang="nl-BE" sz="2000" b="1" dirty="0"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01-jun-19	Limoges		oude 	Van Roy - 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Rochtus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		Hemiksem</a:t>
            </a:r>
          </a:p>
          <a:p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08-jun-19	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Châteauroux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	oude 	Reijnen - Bolton - De 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Hoogh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	Baarle - Hertog</a:t>
            </a:r>
          </a:p>
          <a:p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08-jun-19	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Châteauroux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	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jaarse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	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Roodhooft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Andre			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Pulderbos</a:t>
            </a:r>
            <a:endParaRPr lang="nl-BE" sz="2000" b="1" dirty="0"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08-jun-19	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Valence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		oude 	Van Hove - Uytterhoeven		Putte</a:t>
            </a:r>
          </a:p>
          <a:p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15-jun-19	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Cahors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		oude 	Van Sande Herman		Vosselaar</a:t>
            </a:r>
          </a:p>
          <a:p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15-jun-19	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Argenton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	oude 	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Raets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Kurt			Wiekevorst</a:t>
            </a:r>
          </a:p>
          <a:p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15-jun-19	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Argenton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	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jaarse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	Van Hove - Uytterhoeven		Putte</a:t>
            </a:r>
          </a:p>
          <a:p>
            <a:endParaRPr lang="nl-BE" sz="2000" b="1" i="1" dirty="0"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F8241D88-7EBA-430A-BB66-D9BBF2B308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40" y="347488"/>
            <a:ext cx="848135" cy="115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465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B3F20CE-2E15-4691-9C8A-4C1FEBDDD9D9}"/>
              </a:ext>
            </a:extLst>
          </p:cNvPr>
          <p:cNvSpPr txBox="1">
            <a:spLocks/>
          </p:cNvSpPr>
          <p:nvPr/>
        </p:nvSpPr>
        <p:spPr>
          <a:xfrm>
            <a:off x="0" y="756847"/>
            <a:ext cx="12144672" cy="463269"/>
          </a:xfrm>
          <a:prstGeom prst="rect">
            <a:avLst/>
          </a:prstGeom>
        </p:spPr>
        <p:txBody>
          <a:bodyPr vert="horz" lIns="0" rIns="0" bIns="0" anchor="ctr" anchorCtr="0">
            <a:normAutofit fontScale="25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6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Provinciale </a:t>
            </a:r>
            <a:r>
              <a:rPr lang="fr-FR" sz="16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winnaars</a:t>
            </a:r>
            <a:r>
              <a:rPr lang="fr-FR" sz="16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nl-BE" sz="40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0F89436-0851-48D9-BE78-D15AC2C5B2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472" y="192026"/>
            <a:ext cx="1567099" cy="2056180"/>
          </a:xfrm>
          <a:prstGeom prst="rect">
            <a:avLst/>
          </a:prstGeom>
        </p:spPr>
      </p:pic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A95D8378-2077-4B0C-BC87-B4A9C893A5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408" y="1556792"/>
            <a:ext cx="11377264" cy="4389120"/>
          </a:xfrm>
        </p:spPr>
        <p:txBody>
          <a:bodyPr>
            <a:noAutofit/>
          </a:bodyPr>
          <a:lstStyle/>
          <a:p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22-jun-19	Pau 		oude 	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Seiffert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Thibault			Kapellen</a:t>
            </a:r>
          </a:p>
          <a:p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22-jun-19	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Montauban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	oude 	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Joosen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Jos			Brecht</a:t>
            </a:r>
          </a:p>
          <a:p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22-jun-19	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Argenton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	oude 	Van Roy - Philipsen		Balen</a:t>
            </a:r>
          </a:p>
          <a:p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22-jun-19	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Argenton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	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jaarse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	Van Hove - Uytterhoeven		Putte</a:t>
            </a:r>
          </a:p>
          <a:p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28-jun-19	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Agen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		oude 	Van Ouwerkerk - Dekkers		Brasschaat</a:t>
            </a:r>
          </a:p>
          <a:p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28-jun-19	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Agen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		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jaarse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	Van Ouwerkerk - Dekkers		Brasschaat</a:t>
            </a:r>
          </a:p>
          <a:p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29-jun-19	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Châteauroux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	oude 	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Seiffert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Thibault			Kapellen</a:t>
            </a:r>
          </a:p>
          <a:p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29-jun-19	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Châteauroux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	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jaarse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	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Seiffert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Thibault			Kapellen</a:t>
            </a:r>
          </a:p>
          <a:p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29-jun-19	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Montélimar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	oude 	Van 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Oosterwijck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Marcel		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Rijmenam</a:t>
            </a:r>
            <a:endParaRPr lang="nl-BE" sz="2000" b="1" dirty="0"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05-jul-19	Barcelona	oude 	Stijnen Raf			Geel</a:t>
            </a:r>
          </a:p>
          <a:p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06-jul-19	Limoges		oude 	Geerinckx Bart &amp; Jurgen		Wommelgem</a:t>
            </a:r>
          </a:p>
          <a:p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06-jul-19	Limoges		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jaarse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	Vercammen Jos			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Vremde</a:t>
            </a:r>
            <a:endParaRPr lang="nl-BE" sz="2000" b="1" dirty="0"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endParaRPr lang="nl-BE" sz="2000" b="1" i="1" dirty="0"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D0609C0-7923-410D-A613-328481B0B8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40" y="347488"/>
            <a:ext cx="848135" cy="115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8705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B3F20CE-2E15-4691-9C8A-4C1FEBDDD9D9}"/>
              </a:ext>
            </a:extLst>
          </p:cNvPr>
          <p:cNvSpPr txBox="1">
            <a:spLocks/>
          </p:cNvSpPr>
          <p:nvPr/>
        </p:nvSpPr>
        <p:spPr>
          <a:xfrm>
            <a:off x="0" y="756847"/>
            <a:ext cx="12144672" cy="463269"/>
          </a:xfrm>
          <a:prstGeom prst="rect">
            <a:avLst/>
          </a:prstGeom>
        </p:spPr>
        <p:txBody>
          <a:bodyPr vert="horz" lIns="0" rIns="0" bIns="0" anchor="ctr" anchorCtr="0">
            <a:normAutofit fontScale="25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6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Provinciale </a:t>
            </a:r>
            <a:r>
              <a:rPr lang="fr-FR" sz="16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winnaars</a:t>
            </a:r>
            <a:r>
              <a:rPr lang="fr-FR" sz="16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nl-BE" sz="40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0F89436-0851-48D9-BE78-D15AC2C5B2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472" y="192026"/>
            <a:ext cx="1567099" cy="2056180"/>
          </a:xfrm>
          <a:prstGeom prst="rect">
            <a:avLst/>
          </a:prstGeom>
        </p:spPr>
      </p:pic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A95D8378-2077-4B0C-BC87-B4A9C893A5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408" y="1556792"/>
            <a:ext cx="11377264" cy="4389120"/>
          </a:xfrm>
        </p:spPr>
        <p:txBody>
          <a:bodyPr>
            <a:noAutofit/>
          </a:bodyPr>
          <a:lstStyle/>
          <a:p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06-jul-19	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Montluçon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	oude 	De Troy Wim			Berlaar</a:t>
            </a:r>
          </a:p>
          <a:p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06-jul-19	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Montluçon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	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jaarse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	Op de Beeck- Baetens		Putte</a:t>
            </a:r>
          </a:p>
          <a:p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12-jul-19	St.-Vincent	oude 	Van Ouwerkerk - Dekkers		Brasschaat</a:t>
            </a:r>
          </a:p>
          <a:p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13-jul-19	Aurillac		oude 	Joris Erik			Beerse</a:t>
            </a:r>
          </a:p>
          <a:p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13-jul-19	Aurillac		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jaarse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	Bruurs - 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Ceuppens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		Retie</a:t>
            </a:r>
          </a:p>
          <a:p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13-jul-19	Fay-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aux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-Loges	oude 	Engelen Roger			Dessel</a:t>
            </a:r>
          </a:p>
          <a:p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13-jul-19	Fay-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aux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-Loges	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jaarse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	Engelen Roger			Dessel</a:t>
            </a:r>
          </a:p>
          <a:p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13-jul-19	Fay-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aux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-Loges	jonge	De Wit Yves			Mechelen</a:t>
            </a:r>
          </a:p>
          <a:p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13-jul-19	Fay-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aux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-Loges	jeugd	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Saenen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Jasper &amp; Jarne		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Houtvenne</a:t>
            </a:r>
            <a:endParaRPr lang="nl-BE" sz="2000" b="1" dirty="0"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19-jul-19	Marseille 	oude 	Van Der 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Schraelen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 en Zoon	Ranst</a:t>
            </a:r>
          </a:p>
          <a:p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20-jul-19	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Libourne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	oude 	Geerinckx Bart &amp; Jurgen		Wommelgem</a:t>
            </a:r>
          </a:p>
          <a:p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20-jul-19	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Libourne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	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jaarse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	Van Oeckel Bart &amp; Nance		Oud - Turnhout</a:t>
            </a:r>
          </a:p>
          <a:p>
            <a:endParaRPr lang="nl-BE" sz="2000" b="1" i="1" dirty="0"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6F9182E-0C5E-4E96-AC1E-CA2D002872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40" y="347488"/>
            <a:ext cx="848135" cy="115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7347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B3F20CE-2E15-4691-9C8A-4C1FEBDDD9D9}"/>
              </a:ext>
            </a:extLst>
          </p:cNvPr>
          <p:cNvSpPr txBox="1">
            <a:spLocks/>
          </p:cNvSpPr>
          <p:nvPr/>
        </p:nvSpPr>
        <p:spPr>
          <a:xfrm>
            <a:off x="0" y="756847"/>
            <a:ext cx="12144672" cy="463269"/>
          </a:xfrm>
          <a:prstGeom prst="rect">
            <a:avLst/>
          </a:prstGeom>
        </p:spPr>
        <p:txBody>
          <a:bodyPr vert="horz" lIns="0" rIns="0" bIns="0" anchor="ctr" anchorCtr="0">
            <a:normAutofit fontScale="25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6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Provinciale </a:t>
            </a:r>
            <a:r>
              <a:rPr lang="fr-FR" sz="16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winnaars</a:t>
            </a:r>
            <a:r>
              <a:rPr lang="fr-FR" sz="16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nl-BE" sz="40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0F89436-0851-48D9-BE78-D15AC2C5B2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472" y="192026"/>
            <a:ext cx="1567099" cy="2056180"/>
          </a:xfrm>
          <a:prstGeom prst="rect">
            <a:avLst/>
          </a:prstGeom>
        </p:spPr>
      </p:pic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A95D8378-2077-4B0C-BC87-B4A9C893A5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408" y="1556792"/>
            <a:ext cx="11377264" cy="4389120"/>
          </a:xfrm>
        </p:spPr>
        <p:txBody>
          <a:bodyPr>
            <a:noAutofit/>
          </a:bodyPr>
          <a:lstStyle/>
          <a:p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21-jul-19	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Issoudun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	oude 	Engels Jules &amp; Yves		Putte</a:t>
            </a:r>
          </a:p>
          <a:p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21-jul-19	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Issoudun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	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jaarse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	Hermans Rik			Pulle</a:t>
            </a:r>
          </a:p>
          <a:p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26-jul-19	Narbonne	oude 	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Struyfs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Jef &amp; Wim		Tielen</a:t>
            </a:r>
          </a:p>
          <a:p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26-jul-19	Narbonne	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jaarse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	De Rijck Guido en Tom		Lier</a:t>
            </a:r>
          </a:p>
          <a:p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27-jul-19	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Souillac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		oude 	Geerinckx Bart &amp; Jurgen		Wommelgem</a:t>
            </a:r>
          </a:p>
          <a:p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27-jul-19	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Souillac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		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jaarse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	Geerinckx Bart &amp; Jurgen		Wommelgem</a:t>
            </a:r>
          </a:p>
          <a:p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29-jul-19	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Vierzon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		oude 	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Dockx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Koen			Herselt</a:t>
            </a:r>
          </a:p>
          <a:p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29-jul-19	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Vierzon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		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jaarse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	De Troy Wim			Berlaar</a:t>
            </a:r>
          </a:p>
          <a:p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29-jul-19	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Vierzon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		jonge	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Feijaerts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Danny			Heist</a:t>
            </a:r>
          </a:p>
          <a:p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02-aug-19	Perpignan 	oude 	Van Ouwerkerk - Dekkers		Brasschaat</a:t>
            </a:r>
          </a:p>
          <a:p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03-aug-19	Tulle		oude 	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Baeck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John - Verschueren Diana	Brasschaat</a:t>
            </a:r>
          </a:p>
          <a:p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03-aug-19	Tulle		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jaarse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	Geerinckx Bart &amp; Jurgen		Wommelgem</a:t>
            </a:r>
          </a:p>
          <a:p>
            <a:endParaRPr lang="nl-BE" sz="2000" b="1" i="1" dirty="0"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85785F0-2E37-4457-878F-ABE799E076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40" y="347488"/>
            <a:ext cx="848135" cy="115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063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B3F20CE-2E15-4691-9C8A-4C1FEBDDD9D9}"/>
              </a:ext>
            </a:extLst>
          </p:cNvPr>
          <p:cNvSpPr txBox="1">
            <a:spLocks/>
          </p:cNvSpPr>
          <p:nvPr/>
        </p:nvSpPr>
        <p:spPr>
          <a:xfrm>
            <a:off x="0" y="756847"/>
            <a:ext cx="12144672" cy="463269"/>
          </a:xfrm>
          <a:prstGeom prst="rect">
            <a:avLst/>
          </a:prstGeom>
        </p:spPr>
        <p:txBody>
          <a:bodyPr vert="horz" lIns="0" rIns="0" bIns="0" anchor="ctr" anchorCtr="0">
            <a:normAutofit fontScale="25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6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Provinciale </a:t>
            </a:r>
            <a:r>
              <a:rPr lang="fr-FR" sz="16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winnaars</a:t>
            </a:r>
            <a:r>
              <a:rPr lang="fr-FR" sz="16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nl-BE" sz="40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0F89436-0851-48D9-BE78-D15AC2C5B2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472" y="192026"/>
            <a:ext cx="1567099" cy="2056180"/>
          </a:xfrm>
          <a:prstGeom prst="rect">
            <a:avLst/>
          </a:prstGeom>
        </p:spPr>
      </p:pic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A95D8378-2077-4B0C-BC87-B4A9C893A5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408" y="1556792"/>
            <a:ext cx="11377264" cy="4389120"/>
          </a:xfrm>
        </p:spPr>
        <p:txBody>
          <a:bodyPr>
            <a:noAutofit/>
          </a:bodyPr>
          <a:lstStyle/>
          <a:p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03-aug-19	Bourges 		oude 	Engels Jules &amp; Yves		Putte</a:t>
            </a:r>
          </a:p>
          <a:p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03-aug-19	Bourges 		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jaarse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	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Roodhooft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Andre			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Pulderbos</a:t>
            </a:r>
            <a:endParaRPr lang="nl-BE" sz="2000" b="1" dirty="0"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03-aug-19	Bourges	 	jonge	Team Hooymans.be		Mol</a:t>
            </a:r>
          </a:p>
          <a:p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10-aug-19	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Châteauroux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	oude 	Lambrechts Stefaan		Nijlen</a:t>
            </a:r>
          </a:p>
          <a:p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10-aug-19	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Châteauroux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	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jaarse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	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Haepers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Jozef			Hulshout</a:t>
            </a:r>
          </a:p>
          <a:p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10-aug-19	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Châteauroux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	jonge	De Bruyn 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Wynand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- Van Reet	Balen</a:t>
            </a:r>
          </a:p>
          <a:p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19-aug-19	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Blois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		oude 	Jochems - Van Hasselt		Rijkevorsel</a:t>
            </a:r>
          </a:p>
          <a:p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19-aug-19	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Blois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		jonge	Hollanders Kenny		Berlaar</a:t>
            </a:r>
          </a:p>
          <a:p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24-aug-19	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Argenton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	oude 	Maris Frans			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Itegem</a:t>
            </a:r>
            <a:endParaRPr lang="nl-BE" sz="2000" b="1" dirty="0"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24-aug-19	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Argenton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	jonge	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Czamota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Tomasz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- Nys Gunther	Berlaar</a:t>
            </a:r>
          </a:p>
          <a:p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31-aug-19	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Vierzon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		oude 	Jochems - Van Hasselt		Rijkevorsel</a:t>
            </a:r>
          </a:p>
          <a:p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31-aug-19	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Vierzon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		jonge	Van Gastel Kevin			Brecht</a:t>
            </a:r>
          </a:p>
          <a:p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07-sep-19	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Châteauroux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	oude 	Verbeek Bart			Poppel</a:t>
            </a:r>
          </a:p>
          <a:p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07-sep-19	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Châteauroux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	jonge	Reijnen - Bolton - De 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Hoogh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	Baarle - Hertog</a:t>
            </a:r>
          </a:p>
          <a:p>
            <a:endParaRPr lang="nl-BE" sz="2000" b="1" i="1" dirty="0"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8D6BF8F-A169-401D-8DF1-EFEC1E9C31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40" y="347488"/>
            <a:ext cx="848135" cy="115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6334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B3F20CE-2E15-4691-9C8A-4C1FEBDDD9D9}"/>
              </a:ext>
            </a:extLst>
          </p:cNvPr>
          <p:cNvSpPr txBox="1">
            <a:spLocks/>
          </p:cNvSpPr>
          <p:nvPr/>
        </p:nvSpPr>
        <p:spPr>
          <a:xfrm>
            <a:off x="2501571" y="2740542"/>
            <a:ext cx="6978805" cy="562568"/>
          </a:xfrm>
          <a:prstGeom prst="rect">
            <a:avLst/>
          </a:prstGeom>
        </p:spPr>
        <p:txBody>
          <a:bodyPr vert="horz" lIns="0" rIns="0" bIns="0" anchor="ctr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72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Beyers</a:t>
            </a:r>
            <a:r>
              <a:rPr lang="fr-FR" sz="72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fr-FR" sz="72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sponsorprijzen</a:t>
            </a:r>
            <a:br>
              <a:rPr lang="fr-FR" sz="72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fr-FR" sz="72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Criterium fond </a:t>
            </a:r>
            <a:r>
              <a:rPr lang="fr-FR" sz="72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jonge</a:t>
            </a:r>
            <a:r>
              <a:rPr lang="fr-FR" sz="72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fr-FR" sz="72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duiven</a:t>
            </a:r>
            <a:endParaRPr lang="fr-FR" sz="7200" b="1" i="1" dirty="0"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ctr"/>
            <a:r>
              <a:rPr lang="fr-FR" sz="72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2019</a:t>
            </a:r>
            <a:endParaRPr lang="nl-BE" sz="20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E8005C56-69B8-4ACB-845D-C861CC957F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00" y="3836174"/>
            <a:ext cx="2117376" cy="2778196"/>
          </a:xfrm>
          <a:prstGeom prst="rect">
            <a:avLst/>
          </a:prstGeom>
        </p:spPr>
      </p:pic>
      <p:pic>
        <p:nvPicPr>
          <p:cNvPr id="3074" name="Picture 2" descr="Afbeeldingsresultaat voor beyers pigeons png transparent">
            <a:extLst>
              <a:ext uri="{FF2B5EF4-FFF2-40B4-BE49-F238E27FC236}">
                <a16:creationId xmlns:a16="http://schemas.microsoft.com/office/drawing/2014/main" id="{03E4103F-C82A-4D18-ABCB-D22DC6F43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1032" y="2924944"/>
            <a:ext cx="3689426" cy="3689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54289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BC96288-A0C1-44C6-8AC3-C1BF7FF94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352" y="3159197"/>
            <a:ext cx="8942784" cy="1781552"/>
          </a:xfrm>
        </p:spPr>
        <p:txBody>
          <a:bodyPr/>
          <a:lstStyle/>
          <a:p>
            <a:pPr>
              <a:buClr>
                <a:srgbClr val="FF0000"/>
              </a:buClr>
            </a:pPr>
            <a:r>
              <a:rPr lang="nl-BE" sz="28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FOND OUDE DUIVEN</a:t>
            </a:r>
          </a:p>
          <a:p>
            <a:pPr>
              <a:buClr>
                <a:srgbClr val="FF0000"/>
              </a:buClr>
            </a:pPr>
            <a:r>
              <a:rPr lang="nl-BE" sz="28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GEERINCKX BART &amp; JURGEN uit Wommelgem</a:t>
            </a:r>
            <a:endParaRPr lang="nl-NL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B3F20CE-2E15-4691-9C8A-4C1FEBDDD9D9}"/>
              </a:ext>
            </a:extLst>
          </p:cNvPr>
          <p:cNvSpPr txBox="1">
            <a:spLocks/>
          </p:cNvSpPr>
          <p:nvPr/>
        </p:nvSpPr>
        <p:spPr>
          <a:xfrm>
            <a:off x="0" y="756847"/>
            <a:ext cx="12144672" cy="463269"/>
          </a:xfrm>
          <a:prstGeom prst="rect">
            <a:avLst/>
          </a:prstGeom>
        </p:spPr>
        <p:txBody>
          <a:bodyPr vert="horz" lIns="0" rIns="0" bIns="0" anchor="ctr" anchorCtr="0">
            <a:normAutofit fontScale="25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6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Winnaars</a:t>
            </a:r>
            <a:r>
              <a:rPr lang="fr-FR" sz="16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van </a:t>
            </a:r>
            <a:r>
              <a:rPr lang="fr-FR" sz="16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een</a:t>
            </a:r>
            <a:r>
              <a:rPr lang="fr-FR" sz="16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fr-FR" sz="16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nationaal</a:t>
            </a:r>
            <a:r>
              <a:rPr lang="fr-FR" sz="16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fr-FR" sz="16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kampioenschap</a:t>
            </a:r>
            <a:endParaRPr lang="nl-BE" sz="40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11BD032-B408-414B-83B9-4C67ED1C87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298836"/>
            <a:ext cx="1080119" cy="1467260"/>
          </a:xfrm>
          <a:prstGeom prst="rect">
            <a:avLst/>
          </a:prstGeom>
        </p:spPr>
      </p:pic>
      <p:pic>
        <p:nvPicPr>
          <p:cNvPr id="7" name="Tijdelijke aanduiding voor inhoud 4" descr="Afbeelding met persoon, muur, binnen, mensen&#10;&#10;Automatisch gegenereerde beschrijving">
            <a:extLst>
              <a:ext uri="{FF2B5EF4-FFF2-40B4-BE49-F238E27FC236}">
                <a16:creationId xmlns:a16="http://schemas.microsoft.com/office/drawing/2014/main" id="{D0960DCE-5DED-469C-A5DC-AA8CF1EAA2C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6" t="-49" r="53465" b="32489"/>
          <a:stretch/>
        </p:blipFill>
        <p:spPr>
          <a:xfrm>
            <a:off x="8760296" y="1590678"/>
            <a:ext cx="2952328" cy="46805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E8005C56-69B8-4ACB-845D-C861CC957F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00" y="4941168"/>
            <a:ext cx="1275215" cy="167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628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BC96288-A0C1-44C6-8AC3-C1BF7FF94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6787" y="1484784"/>
            <a:ext cx="8942784" cy="5080666"/>
          </a:xfrm>
        </p:spPr>
        <p:txBody>
          <a:bodyPr>
            <a:normAutofit fontScale="55000" lnSpcReduction="20000"/>
          </a:bodyPr>
          <a:lstStyle/>
          <a:p>
            <a:endParaRPr lang="nl-NL" sz="2000" b="1" i="1" dirty="0"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indent="0">
              <a:buNone/>
            </a:pPr>
            <a:r>
              <a:rPr lang="nl-NL" sz="4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Fay-</a:t>
            </a:r>
            <a:r>
              <a:rPr lang="nl-NL" sz="44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aux</a:t>
            </a:r>
            <a:r>
              <a:rPr lang="nl-NL" sz="4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-Loges 13/7/19	</a:t>
            </a:r>
            <a:r>
              <a:rPr lang="nl-NL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		</a:t>
            </a:r>
          </a:p>
          <a:p>
            <a:pPr marL="0" indent="0">
              <a:buNone/>
            </a:pPr>
            <a:r>
              <a:rPr lang="nl-NL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							waardebon</a:t>
            </a:r>
          </a:p>
          <a:p>
            <a:pPr marL="0" indent="0">
              <a:buNone/>
            </a:pPr>
            <a:r>
              <a:rPr lang="nl-NL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1	</a:t>
            </a:r>
            <a:r>
              <a:rPr lang="nl-NL" sz="36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Crabbe</a:t>
            </a:r>
            <a:r>
              <a:rPr lang="nl-NL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Roger			Booischot		125</a:t>
            </a:r>
          </a:p>
          <a:p>
            <a:pPr marL="0" indent="0">
              <a:buNone/>
            </a:pPr>
            <a:r>
              <a:rPr lang="nl-NL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2	</a:t>
            </a:r>
            <a:r>
              <a:rPr lang="nl-NL" sz="36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Verstrepen-Cras</a:t>
            </a:r>
            <a:r>
              <a:rPr lang="nl-NL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			Wiekevorst		100</a:t>
            </a:r>
          </a:p>
          <a:p>
            <a:pPr marL="0" indent="0">
              <a:buNone/>
            </a:pPr>
            <a:r>
              <a:rPr lang="nl-NL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3	</a:t>
            </a:r>
            <a:r>
              <a:rPr lang="nl-NL" sz="36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Geyskens</a:t>
            </a:r>
            <a:r>
              <a:rPr lang="nl-NL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Laurent		Veerle			75</a:t>
            </a:r>
          </a:p>
          <a:p>
            <a:pPr marL="0" indent="0">
              <a:buNone/>
            </a:pPr>
            <a:r>
              <a:rPr lang="nl-NL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4	Prinsen Mario			Westerlo		50</a:t>
            </a:r>
          </a:p>
          <a:p>
            <a:pPr marL="0" indent="0">
              <a:buNone/>
            </a:pPr>
            <a:r>
              <a:rPr lang="nl-NL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5	</a:t>
            </a:r>
            <a:r>
              <a:rPr lang="nl-NL" sz="36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Saenen</a:t>
            </a:r>
            <a:r>
              <a:rPr lang="nl-NL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Jasper &amp; Jarne		</a:t>
            </a:r>
            <a:r>
              <a:rPr lang="nl-NL" sz="36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Houtvenne</a:t>
            </a:r>
            <a:r>
              <a:rPr lang="nl-NL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		50</a:t>
            </a:r>
          </a:p>
          <a:p>
            <a:pPr marL="0" indent="0">
              <a:buNone/>
            </a:pPr>
            <a:r>
              <a:rPr lang="nl-NL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6	Van Oeckel Jan			Oud-Turnhout		50</a:t>
            </a:r>
          </a:p>
          <a:p>
            <a:pPr marL="0" indent="0">
              <a:buNone/>
            </a:pPr>
            <a:r>
              <a:rPr lang="nl-NL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7	De Schutter Guido		</a:t>
            </a:r>
            <a:r>
              <a:rPr lang="nl-NL" sz="36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Pulderbos</a:t>
            </a:r>
            <a:r>
              <a:rPr lang="nl-NL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		50</a:t>
            </a:r>
          </a:p>
          <a:p>
            <a:pPr marL="0" indent="0">
              <a:buNone/>
            </a:pPr>
            <a:r>
              <a:rPr lang="nl-NL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8	Lambrechts Carl			Berlaar			50</a:t>
            </a:r>
          </a:p>
          <a:p>
            <a:pPr marL="0" indent="0">
              <a:buNone/>
            </a:pPr>
            <a:r>
              <a:rPr lang="nl-NL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9	Hok Van de </a:t>
            </a:r>
            <a:r>
              <a:rPr lang="nl-NL" sz="36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Wouwer</a:t>
            </a:r>
            <a:r>
              <a:rPr lang="nl-NL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		Berlaar			50</a:t>
            </a:r>
          </a:p>
          <a:p>
            <a:pPr marL="0" indent="0">
              <a:buNone/>
            </a:pPr>
            <a:r>
              <a:rPr lang="nl-NL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10	</a:t>
            </a:r>
            <a:r>
              <a:rPr lang="nl-NL" sz="36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Dockx</a:t>
            </a:r>
            <a:r>
              <a:rPr lang="nl-NL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Leo &amp; Gerry		</a:t>
            </a:r>
            <a:r>
              <a:rPr lang="nl-NL" sz="36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Koningshooikt</a:t>
            </a:r>
            <a:r>
              <a:rPr lang="nl-NL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		50</a:t>
            </a:r>
          </a:p>
          <a:p>
            <a:pPr marL="0" indent="0">
              <a:buNone/>
            </a:pPr>
            <a:r>
              <a:rPr lang="nl-NL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11	</a:t>
            </a:r>
            <a:r>
              <a:rPr lang="nl-NL" sz="36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Vereyken</a:t>
            </a:r>
            <a:r>
              <a:rPr lang="nl-NL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-Gommers		Schilde			50</a:t>
            </a:r>
          </a:p>
          <a:p>
            <a:pPr marL="0" indent="0">
              <a:buNone/>
            </a:pPr>
            <a:r>
              <a:rPr lang="nl-NL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12	Wouters Marcel			Westmalle		50</a:t>
            </a:r>
          </a:p>
          <a:p>
            <a:pPr marL="0" indent="0">
              <a:buNone/>
            </a:pPr>
            <a:r>
              <a:rPr lang="nl-NL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13	Mertens Jo			Geel			50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B3F20CE-2E15-4691-9C8A-4C1FEBDDD9D9}"/>
              </a:ext>
            </a:extLst>
          </p:cNvPr>
          <p:cNvSpPr txBox="1">
            <a:spLocks/>
          </p:cNvSpPr>
          <p:nvPr/>
        </p:nvSpPr>
        <p:spPr>
          <a:xfrm>
            <a:off x="0" y="756847"/>
            <a:ext cx="12144672" cy="463269"/>
          </a:xfrm>
          <a:prstGeom prst="rect">
            <a:avLst/>
          </a:prstGeom>
        </p:spPr>
        <p:txBody>
          <a:bodyPr vert="horz" lIns="0" rIns="0" bIns="0" anchor="ctr" anchorCtr="0">
            <a:normAutofit fontScale="25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6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Uitreiking</a:t>
            </a:r>
            <a:r>
              <a:rPr lang="fr-FR" sz="16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van de </a:t>
            </a:r>
            <a:r>
              <a:rPr lang="fr-FR" sz="16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Beyers</a:t>
            </a:r>
            <a:r>
              <a:rPr lang="fr-FR" sz="16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fr-FR" sz="16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sponsorprijzen</a:t>
            </a:r>
            <a:endParaRPr lang="fr-FR" sz="16000" b="1" i="1" dirty="0"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ctr"/>
            <a:r>
              <a:rPr lang="fr-FR" sz="16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Categorie</a:t>
            </a:r>
            <a:r>
              <a:rPr lang="fr-FR" sz="16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nl-BE" sz="40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756D6F7B-60BE-4EEF-9E3C-6021E6DE94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7" y="4725144"/>
            <a:ext cx="1402572" cy="1840306"/>
          </a:xfrm>
          <a:prstGeom prst="rect">
            <a:avLst/>
          </a:prstGeom>
        </p:spPr>
      </p:pic>
      <p:pic>
        <p:nvPicPr>
          <p:cNvPr id="9" name="Picture 2" descr="Afbeeldingsresultaat voor beyers pigeons png transparent">
            <a:extLst>
              <a:ext uri="{FF2B5EF4-FFF2-40B4-BE49-F238E27FC236}">
                <a16:creationId xmlns:a16="http://schemas.microsoft.com/office/drawing/2014/main" id="{EC8C7C7B-0814-404C-AC4D-B7F4E5334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006" y="4326203"/>
            <a:ext cx="2094026" cy="2094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82234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BC96288-A0C1-44C6-8AC3-C1BF7FF94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5643" y="1484784"/>
            <a:ext cx="8942784" cy="5080666"/>
          </a:xfrm>
        </p:spPr>
        <p:txBody>
          <a:bodyPr>
            <a:normAutofit fontScale="47500" lnSpcReduction="20000"/>
          </a:bodyPr>
          <a:lstStyle/>
          <a:p>
            <a:endParaRPr lang="nl-NL" sz="2000" b="1" i="1" dirty="0"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indent="0">
              <a:buNone/>
            </a:pPr>
            <a:r>
              <a:rPr lang="nl-NL" sz="51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Bourges 3/8/19	</a:t>
            </a:r>
            <a:r>
              <a:rPr lang="nl-NL" sz="4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		</a:t>
            </a:r>
          </a:p>
          <a:p>
            <a:pPr marL="0" indent="0">
              <a:buNone/>
            </a:pPr>
            <a:r>
              <a:rPr lang="nl-NL" sz="4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							waardebon</a:t>
            </a:r>
          </a:p>
          <a:p>
            <a:pPr marL="0" indent="0">
              <a:buNone/>
            </a:pPr>
            <a:r>
              <a:rPr lang="nl-NL" sz="4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1	</a:t>
            </a:r>
            <a:r>
              <a:rPr lang="nl-NL" sz="44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Dockx</a:t>
            </a:r>
            <a:r>
              <a:rPr lang="nl-NL" sz="4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Leo &amp; Gerry		</a:t>
            </a:r>
            <a:r>
              <a:rPr lang="nl-NL" sz="44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Koningshooikt</a:t>
            </a:r>
            <a:r>
              <a:rPr lang="nl-NL" sz="4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		125</a:t>
            </a:r>
          </a:p>
          <a:p>
            <a:pPr marL="0" indent="0">
              <a:buNone/>
            </a:pPr>
            <a:r>
              <a:rPr lang="nl-NL" sz="4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2	</a:t>
            </a:r>
            <a:r>
              <a:rPr lang="nl-NL" sz="44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Renders</a:t>
            </a:r>
            <a:r>
              <a:rPr lang="nl-NL" sz="4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Ivo			Geel			100</a:t>
            </a:r>
          </a:p>
          <a:p>
            <a:pPr marL="0" indent="0">
              <a:buNone/>
            </a:pPr>
            <a:r>
              <a:rPr lang="nl-NL" sz="4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3	</a:t>
            </a:r>
            <a:r>
              <a:rPr lang="nl-NL" sz="44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Czarnota</a:t>
            </a:r>
            <a:r>
              <a:rPr lang="nl-NL" sz="4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nl-NL" sz="44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Tomasz</a:t>
            </a:r>
            <a:r>
              <a:rPr lang="nl-NL" sz="4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-Nys Gunther	Berlaar			75</a:t>
            </a:r>
          </a:p>
          <a:p>
            <a:pPr marL="0" indent="0">
              <a:buNone/>
            </a:pPr>
            <a:r>
              <a:rPr lang="nl-NL" sz="4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4	</a:t>
            </a:r>
            <a:r>
              <a:rPr lang="nl-NL" sz="44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Hens</a:t>
            </a:r>
            <a:r>
              <a:rPr lang="nl-NL" sz="4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Alfons			Nijlen			50</a:t>
            </a:r>
          </a:p>
          <a:p>
            <a:pPr marL="0" indent="0">
              <a:buNone/>
            </a:pPr>
            <a:r>
              <a:rPr lang="nl-NL" sz="4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5	Daems Louis &amp; zoon		Bevel			50</a:t>
            </a:r>
          </a:p>
          <a:p>
            <a:pPr marL="0" indent="0">
              <a:buNone/>
            </a:pPr>
            <a:r>
              <a:rPr lang="nl-NL" sz="4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6	</a:t>
            </a:r>
            <a:r>
              <a:rPr lang="nl-NL" sz="44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Scheers</a:t>
            </a:r>
            <a:r>
              <a:rPr lang="nl-NL" sz="4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Maurice			Heist-op-den-Berg     	50</a:t>
            </a:r>
          </a:p>
          <a:p>
            <a:pPr marL="0" indent="0">
              <a:buNone/>
            </a:pPr>
            <a:r>
              <a:rPr lang="nl-NL" sz="4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7	</a:t>
            </a:r>
            <a:r>
              <a:rPr lang="nl-NL" sz="44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Roziers-Xiang</a:t>
            </a:r>
            <a:r>
              <a:rPr lang="nl-NL" sz="4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			</a:t>
            </a:r>
            <a:r>
              <a:rPr lang="nl-NL" sz="44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Itegem</a:t>
            </a:r>
            <a:r>
              <a:rPr lang="nl-NL" sz="4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			50</a:t>
            </a:r>
          </a:p>
          <a:p>
            <a:pPr marL="0" indent="0">
              <a:buNone/>
            </a:pPr>
            <a:r>
              <a:rPr lang="nl-NL" sz="4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8	</a:t>
            </a:r>
            <a:r>
              <a:rPr lang="nl-NL" sz="44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Volkaerts</a:t>
            </a:r>
            <a:r>
              <a:rPr lang="nl-NL" sz="4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Erik			Berlaar			50</a:t>
            </a:r>
          </a:p>
          <a:p>
            <a:pPr marL="0" indent="0">
              <a:buNone/>
            </a:pPr>
            <a:r>
              <a:rPr lang="nl-NL" sz="4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9	</a:t>
            </a:r>
            <a:r>
              <a:rPr lang="nl-NL" sz="44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Goovaerts</a:t>
            </a:r>
            <a:r>
              <a:rPr lang="nl-NL" sz="4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Victor &amp; Jens		</a:t>
            </a:r>
            <a:r>
              <a:rPr lang="nl-NL" sz="44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Beerzel</a:t>
            </a:r>
            <a:r>
              <a:rPr lang="nl-NL" sz="4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-Putte		50</a:t>
            </a:r>
          </a:p>
          <a:p>
            <a:pPr marL="0" indent="0">
              <a:buNone/>
            </a:pPr>
            <a:r>
              <a:rPr lang="nl-NL" sz="4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10	Engelen Roger			Dessel			50</a:t>
            </a:r>
          </a:p>
          <a:p>
            <a:pPr marL="0" indent="0">
              <a:buNone/>
            </a:pPr>
            <a:r>
              <a:rPr lang="nl-NL" sz="4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11	Van Den </a:t>
            </a:r>
            <a:r>
              <a:rPr lang="nl-NL" sz="44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Brande</a:t>
            </a:r>
            <a:r>
              <a:rPr lang="nl-NL" sz="4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Jozef		Westerlo		50</a:t>
            </a:r>
          </a:p>
          <a:p>
            <a:pPr marL="0" indent="0">
              <a:buNone/>
            </a:pPr>
            <a:r>
              <a:rPr lang="nl-NL" sz="4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12	Broeckx Niels			Oud-Turnhout		50</a:t>
            </a:r>
          </a:p>
          <a:p>
            <a:pPr marL="0" indent="0">
              <a:buNone/>
            </a:pPr>
            <a:r>
              <a:rPr lang="nl-NL" sz="4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13	De Wilder H. &amp; </a:t>
            </a:r>
            <a:r>
              <a:rPr lang="nl-NL" sz="44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Boeykens</a:t>
            </a:r>
            <a:r>
              <a:rPr lang="nl-NL" sz="4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E.	Sint-Katelijne-Waver  	50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B3F20CE-2E15-4691-9C8A-4C1FEBDDD9D9}"/>
              </a:ext>
            </a:extLst>
          </p:cNvPr>
          <p:cNvSpPr txBox="1">
            <a:spLocks/>
          </p:cNvSpPr>
          <p:nvPr/>
        </p:nvSpPr>
        <p:spPr>
          <a:xfrm>
            <a:off x="0" y="756847"/>
            <a:ext cx="12144672" cy="463269"/>
          </a:xfrm>
          <a:prstGeom prst="rect">
            <a:avLst/>
          </a:prstGeom>
        </p:spPr>
        <p:txBody>
          <a:bodyPr vert="horz" lIns="0" rIns="0" bIns="0" anchor="ctr" anchorCtr="0">
            <a:normAutofit fontScale="25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6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Uitreiking</a:t>
            </a:r>
            <a:r>
              <a:rPr lang="fr-FR" sz="16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van de </a:t>
            </a:r>
            <a:r>
              <a:rPr lang="fr-FR" sz="16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Beyers</a:t>
            </a:r>
            <a:r>
              <a:rPr lang="fr-FR" sz="16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fr-FR" sz="16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sponsorprijzen</a:t>
            </a:r>
            <a:endParaRPr lang="fr-FR" sz="16000" b="1" i="1" dirty="0"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ctr"/>
            <a:r>
              <a:rPr lang="fr-FR" sz="16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Categorie</a:t>
            </a:r>
            <a:r>
              <a:rPr lang="fr-FR" sz="16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nl-BE" sz="40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9" name="Picture 2" descr="Afbeeldingsresultaat voor beyers pigeons png transparent">
            <a:extLst>
              <a:ext uri="{FF2B5EF4-FFF2-40B4-BE49-F238E27FC236}">
                <a16:creationId xmlns:a16="http://schemas.microsoft.com/office/drawing/2014/main" id="{EC8C7C7B-0814-404C-AC4D-B7F4E5334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006" y="4326203"/>
            <a:ext cx="2094026" cy="2094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1BD8632B-ABE7-44C7-AD42-4E3431EE71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7" y="4725144"/>
            <a:ext cx="1402572" cy="1840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8480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BC96288-A0C1-44C6-8AC3-C1BF7FF94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8499" y="1484784"/>
            <a:ext cx="8942784" cy="5080666"/>
          </a:xfrm>
        </p:spPr>
        <p:txBody>
          <a:bodyPr>
            <a:normAutofit fontScale="47500" lnSpcReduction="20000"/>
          </a:bodyPr>
          <a:lstStyle/>
          <a:p>
            <a:endParaRPr lang="nl-NL" sz="2000" b="1" i="1" dirty="0"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indent="0">
              <a:buNone/>
            </a:pPr>
            <a:r>
              <a:rPr lang="nl-NL" sz="51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Argenton</a:t>
            </a:r>
            <a:r>
              <a:rPr lang="nl-NL" sz="51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24/8/19</a:t>
            </a:r>
            <a:r>
              <a:rPr lang="nl-NL" sz="4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			</a:t>
            </a:r>
          </a:p>
          <a:p>
            <a:pPr marL="0" indent="0">
              <a:buNone/>
            </a:pPr>
            <a:r>
              <a:rPr lang="nl-NL" sz="4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							waardebon</a:t>
            </a:r>
          </a:p>
          <a:p>
            <a:pPr marL="0" indent="0">
              <a:buNone/>
            </a:pPr>
            <a:r>
              <a:rPr lang="nl-NL" sz="4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1	</a:t>
            </a:r>
            <a:r>
              <a:rPr lang="nl-NL" sz="44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Czarnota</a:t>
            </a:r>
            <a:r>
              <a:rPr lang="nl-NL" sz="4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nl-NL" sz="44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Tomasz</a:t>
            </a:r>
            <a:r>
              <a:rPr lang="nl-NL" sz="4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-Nys Gunther	Berlaar			125</a:t>
            </a:r>
          </a:p>
          <a:p>
            <a:pPr marL="0" indent="0">
              <a:buNone/>
            </a:pPr>
            <a:r>
              <a:rPr lang="nl-NL" sz="4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2	Maris Frans			</a:t>
            </a:r>
            <a:r>
              <a:rPr lang="nl-NL" sz="44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Itegem</a:t>
            </a:r>
            <a:r>
              <a:rPr lang="nl-NL" sz="4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			100</a:t>
            </a:r>
          </a:p>
          <a:p>
            <a:pPr marL="0" indent="0">
              <a:buNone/>
            </a:pPr>
            <a:r>
              <a:rPr lang="nl-NL" sz="4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3	Van Hoof- </a:t>
            </a:r>
            <a:r>
              <a:rPr lang="nl-NL" sz="44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Vanwijngaerden</a:t>
            </a:r>
            <a:r>
              <a:rPr lang="nl-NL" sz="4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	Schriek			75</a:t>
            </a:r>
          </a:p>
          <a:p>
            <a:pPr marL="0" indent="0">
              <a:buNone/>
            </a:pPr>
            <a:r>
              <a:rPr lang="nl-NL" sz="4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4	Hermans Henri			Pulle			50</a:t>
            </a:r>
          </a:p>
          <a:p>
            <a:pPr marL="0" indent="0">
              <a:buNone/>
            </a:pPr>
            <a:r>
              <a:rPr lang="nl-NL" sz="4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5	</a:t>
            </a:r>
            <a:r>
              <a:rPr lang="nl-NL" sz="44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Habraken</a:t>
            </a:r>
            <a:r>
              <a:rPr lang="nl-NL" sz="4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- </a:t>
            </a:r>
            <a:r>
              <a:rPr lang="nl-NL" sz="44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Ducheyne</a:t>
            </a:r>
            <a:r>
              <a:rPr lang="nl-NL" sz="4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		Vorselaar		50</a:t>
            </a:r>
          </a:p>
          <a:p>
            <a:pPr marL="0" indent="0">
              <a:buNone/>
            </a:pPr>
            <a:r>
              <a:rPr lang="nl-NL" sz="4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6	Meldgaard - M &amp; C		Westmalle		50</a:t>
            </a:r>
          </a:p>
          <a:p>
            <a:pPr marL="0" indent="0">
              <a:buNone/>
            </a:pPr>
            <a:r>
              <a:rPr lang="nl-NL" sz="4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7	Maris Danny			</a:t>
            </a:r>
            <a:r>
              <a:rPr lang="nl-NL" sz="44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Itegem</a:t>
            </a:r>
            <a:r>
              <a:rPr lang="nl-NL" sz="4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			50</a:t>
            </a:r>
          </a:p>
          <a:p>
            <a:pPr marL="0" indent="0">
              <a:buNone/>
            </a:pPr>
            <a:r>
              <a:rPr lang="nl-NL" sz="4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8	</a:t>
            </a:r>
            <a:r>
              <a:rPr lang="nl-NL" sz="44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Roodhooft</a:t>
            </a:r>
            <a:r>
              <a:rPr lang="nl-NL" sz="4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Andre		</a:t>
            </a:r>
            <a:r>
              <a:rPr lang="nl-NL" sz="44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Pulderbos</a:t>
            </a:r>
            <a:r>
              <a:rPr lang="nl-NL" sz="4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		50</a:t>
            </a:r>
          </a:p>
          <a:p>
            <a:pPr marL="0" indent="0">
              <a:buNone/>
            </a:pPr>
            <a:r>
              <a:rPr lang="nl-NL" sz="4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9	Vercammen Frank		Nijlen			50</a:t>
            </a:r>
          </a:p>
          <a:p>
            <a:pPr marL="0" indent="0">
              <a:buNone/>
            </a:pPr>
            <a:r>
              <a:rPr lang="nl-NL" sz="4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10	Team Hooymans.be		Mol			50</a:t>
            </a:r>
          </a:p>
          <a:p>
            <a:pPr marL="0" indent="0">
              <a:buNone/>
            </a:pPr>
            <a:r>
              <a:rPr lang="nl-NL" sz="4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11	</a:t>
            </a:r>
            <a:r>
              <a:rPr lang="nl-NL" sz="44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Dockx</a:t>
            </a:r>
            <a:r>
              <a:rPr lang="nl-NL" sz="4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Koen			Herselt			50</a:t>
            </a:r>
          </a:p>
          <a:p>
            <a:pPr marL="0" indent="0">
              <a:buNone/>
            </a:pPr>
            <a:r>
              <a:rPr lang="nl-NL" sz="4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12	Engels Jules &amp; Yves		Putte			50</a:t>
            </a:r>
          </a:p>
          <a:p>
            <a:pPr marL="0" indent="0">
              <a:buNone/>
            </a:pPr>
            <a:r>
              <a:rPr lang="nl-NL" sz="4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13	Hok Van de </a:t>
            </a:r>
            <a:r>
              <a:rPr lang="nl-NL" sz="44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Wouwer</a:t>
            </a:r>
            <a:r>
              <a:rPr lang="nl-NL" sz="4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		Berlaar			50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B3F20CE-2E15-4691-9C8A-4C1FEBDDD9D9}"/>
              </a:ext>
            </a:extLst>
          </p:cNvPr>
          <p:cNvSpPr txBox="1">
            <a:spLocks/>
          </p:cNvSpPr>
          <p:nvPr/>
        </p:nvSpPr>
        <p:spPr>
          <a:xfrm>
            <a:off x="0" y="756847"/>
            <a:ext cx="12144672" cy="463269"/>
          </a:xfrm>
          <a:prstGeom prst="rect">
            <a:avLst/>
          </a:prstGeom>
        </p:spPr>
        <p:txBody>
          <a:bodyPr vert="horz" lIns="0" rIns="0" bIns="0" anchor="ctr" anchorCtr="0">
            <a:normAutofit fontScale="25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6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Uitreiking</a:t>
            </a:r>
            <a:r>
              <a:rPr lang="fr-FR" sz="16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van de </a:t>
            </a:r>
            <a:r>
              <a:rPr lang="fr-FR" sz="16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Beyers</a:t>
            </a:r>
            <a:r>
              <a:rPr lang="fr-FR" sz="16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fr-FR" sz="16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sponsorprijzen</a:t>
            </a:r>
            <a:endParaRPr lang="fr-FR" sz="16000" b="1" i="1" dirty="0"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ctr"/>
            <a:r>
              <a:rPr lang="fr-FR" sz="16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Categorie</a:t>
            </a:r>
            <a:r>
              <a:rPr lang="fr-FR" sz="16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nl-BE" sz="40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9" name="Picture 2" descr="Afbeeldingsresultaat voor beyers pigeons png transparent">
            <a:extLst>
              <a:ext uri="{FF2B5EF4-FFF2-40B4-BE49-F238E27FC236}">
                <a16:creationId xmlns:a16="http://schemas.microsoft.com/office/drawing/2014/main" id="{EC8C7C7B-0814-404C-AC4D-B7F4E5334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006" y="4326203"/>
            <a:ext cx="2094026" cy="2094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41738118-8D54-47C8-9250-BEBF481D55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7" y="4725144"/>
            <a:ext cx="1402572" cy="1840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5428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B3F20CE-2E15-4691-9C8A-4C1FEBDDD9D9}"/>
              </a:ext>
            </a:extLst>
          </p:cNvPr>
          <p:cNvSpPr txBox="1">
            <a:spLocks/>
          </p:cNvSpPr>
          <p:nvPr/>
        </p:nvSpPr>
        <p:spPr>
          <a:xfrm>
            <a:off x="0" y="756847"/>
            <a:ext cx="12144672" cy="463269"/>
          </a:xfrm>
          <a:prstGeom prst="rect">
            <a:avLst/>
          </a:prstGeom>
        </p:spPr>
        <p:txBody>
          <a:bodyPr vert="horz" lIns="0" rIns="0" bIns="0" anchor="ctr" anchorCtr="0">
            <a:normAutofit fontScale="25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6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Uitreiking</a:t>
            </a:r>
            <a:r>
              <a:rPr lang="fr-FR" sz="16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van de </a:t>
            </a:r>
            <a:r>
              <a:rPr lang="fr-FR" sz="16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Beyers</a:t>
            </a:r>
            <a:r>
              <a:rPr lang="fr-FR" sz="16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fr-FR" sz="16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sponsorprijzen</a:t>
            </a:r>
            <a:endParaRPr lang="fr-FR" sz="16000" b="1" i="1" dirty="0"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ctr"/>
            <a:r>
              <a:rPr lang="fr-FR" sz="16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Categorie</a:t>
            </a:r>
            <a:r>
              <a:rPr lang="fr-FR" sz="16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Fond </a:t>
            </a:r>
            <a:r>
              <a:rPr lang="fr-FR" sz="16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jonge</a:t>
            </a:r>
            <a:r>
              <a:rPr lang="fr-FR" sz="16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fr-FR" sz="16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duiven</a:t>
            </a:r>
            <a:endParaRPr lang="nl-BE" sz="40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9" name="Picture 2" descr="Afbeeldingsresultaat voor beyers pigeons png transparent">
            <a:extLst>
              <a:ext uri="{FF2B5EF4-FFF2-40B4-BE49-F238E27FC236}">
                <a16:creationId xmlns:a16="http://schemas.microsoft.com/office/drawing/2014/main" id="{EC8C7C7B-0814-404C-AC4D-B7F4E5334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006" y="4326203"/>
            <a:ext cx="2094026" cy="2094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41738118-8D54-47C8-9250-BEBF481D55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7" y="4725144"/>
            <a:ext cx="1402572" cy="1840306"/>
          </a:xfrm>
          <a:prstGeom prst="rect">
            <a:avLst/>
          </a:prstGeom>
        </p:spPr>
      </p:pic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BAB09CF0-C033-4200-B2E2-D007BA065E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3773" y="1844824"/>
            <a:ext cx="10972800" cy="4720626"/>
          </a:xfrm>
        </p:spPr>
        <p:txBody>
          <a:bodyPr>
            <a:normAutofit fontScale="70000" lnSpcReduction="20000"/>
          </a:bodyPr>
          <a:lstStyle/>
          <a:p>
            <a:pPr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nl-BE" sz="42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Festina</a:t>
            </a:r>
            <a:r>
              <a:rPr lang="nl-BE" sz="4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horloge - 1ste jonge duif provinciaal			</a:t>
            </a:r>
          </a:p>
          <a:p>
            <a:pPr marL="0" indent="0">
              <a:buClr>
                <a:srgbClr val="FF0000"/>
              </a:buClr>
              <a:buNone/>
            </a:pPr>
            <a:r>
              <a:rPr lang="nl-BE" sz="4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			</a:t>
            </a:r>
          </a:p>
          <a:p>
            <a:pPr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nl-BE" sz="4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Fay-</a:t>
            </a:r>
            <a:r>
              <a:rPr lang="nl-BE" sz="42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aux</a:t>
            </a:r>
            <a:r>
              <a:rPr lang="nl-BE" sz="4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-Loges 13/7			</a:t>
            </a:r>
          </a:p>
          <a:p>
            <a:pPr marL="0" indent="0">
              <a:buClr>
                <a:srgbClr val="FF0000"/>
              </a:buClr>
              <a:buNone/>
            </a:pPr>
            <a:r>
              <a:rPr lang="nl-BE" sz="4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	De Wit Yves	Mechelen	</a:t>
            </a:r>
          </a:p>
          <a:p>
            <a:pPr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nl-BE" sz="4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Bourges 3/8			</a:t>
            </a:r>
          </a:p>
          <a:p>
            <a:pPr marL="0" indent="0">
              <a:buClr>
                <a:srgbClr val="FF0000"/>
              </a:buClr>
              <a:buNone/>
            </a:pPr>
            <a:r>
              <a:rPr lang="nl-BE" sz="4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	Team Hooymans.be	Mol	</a:t>
            </a:r>
          </a:p>
          <a:p>
            <a:pPr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nl-BE" sz="42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Argenton</a:t>
            </a:r>
            <a:r>
              <a:rPr lang="nl-BE" sz="4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 24/8			</a:t>
            </a:r>
          </a:p>
          <a:p>
            <a:pPr marL="0" indent="0">
              <a:buClr>
                <a:srgbClr val="FF0000"/>
              </a:buClr>
              <a:buNone/>
            </a:pPr>
            <a:r>
              <a:rPr lang="nl-BE" sz="4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	</a:t>
            </a:r>
            <a:r>
              <a:rPr lang="nl-BE" sz="42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Czarnota</a:t>
            </a:r>
            <a:r>
              <a:rPr lang="nl-BE" sz="4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nl-BE" sz="42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Tomasz</a:t>
            </a:r>
            <a:r>
              <a:rPr lang="nl-BE" sz="4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-Nys Gunther	Berlaar	</a:t>
            </a:r>
          </a:p>
          <a:p>
            <a:pPr marL="0" indent="0">
              <a:buClr>
                <a:srgbClr val="FF0000"/>
              </a:buClr>
              <a:buNone/>
            </a:pPr>
            <a:r>
              <a:rPr lang="nl-BE" sz="4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			</a:t>
            </a:r>
          </a:p>
          <a:p>
            <a:pPr marL="0" indent="0">
              <a:buClr>
                <a:srgbClr val="FF0000"/>
              </a:buClr>
              <a:buNone/>
            </a:pPr>
            <a:r>
              <a:rPr lang="nl-BE" dirty="0"/>
              <a:t>		</a:t>
            </a:r>
          </a:p>
          <a:p>
            <a:pPr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nl-BE" dirty="0"/>
          </a:p>
        </p:txBody>
      </p:sp>
      <p:pic>
        <p:nvPicPr>
          <p:cNvPr id="8" name="Picture 6" descr="Afbeeldingsresultaat voor rodania  png transparent">
            <a:extLst>
              <a:ext uri="{FF2B5EF4-FFF2-40B4-BE49-F238E27FC236}">
                <a16:creationId xmlns:a16="http://schemas.microsoft.com/office/drawing/2014/main" id="{0009AF32-13B1-403F-9B45-18D26BFB5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78004">
            <a:off x="8988127" y="1854741"/>
            <a:ext cx="1517756" cy="1973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60710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B3F20CE-2E15-4691-9C8A-4C1FEBDDD9D9}"/>
              </a:ext>
            </a:extLst>
          </p:cNvPr>
          <p:cNvSpPr txBox="1">
            <a:spLocks/>
          </p:cNvSpPr>
          <p:nvPr/>
        </p:nvSpPr>
        <p:spPr>
          <a:xfrm>
            <a:off x="0" y="756847"/>
            <a:ext cx="12144672" cy="463269"/>
          </a:xfrm>
          <a:prstGeom prst="rect">
            <a:avLst/>
          </a:prstGeom>
        </p:spPr>
        <p:txBody>
          <a:bodyPr vert="horz" lIns="0" rIns="0" bIns="0" anchor="ctr" anchorCtr="0">
            <a:normAutofit fontScale="25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6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Uitreiking</a:t>
            </a:r>
            <a:r>
              <a:rPr lang="fr-FR" sz="16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van de </a:t>
            </a:r>
            <a:r>
              <a:rPr lang="fr-FR" sz="16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Beyers</a:t>
            </a:r>
            <a:r>
              <a:rPr lang="fr-FR" sz="16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fr-FR" sz="16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sponsorprijzen</a:t>
            </a:r>
            <a:endParaRPr lang="fr-FR" sz="16000" b="1" i="1" dirty="0"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ctr"/>
            <a:r>
              <a:rPr lang="fr-FR" sz="16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Categorie</a:t>
            </a:r>
            <a:r>
              <a:rPr lang="fr-FR" sz="16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Fond </a:t>
            </a:r>
            <a:r>
              <a:rPr lang="fr-FR" sz="16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jonge</a:t>
            </a:r>
            <a:r>
              <a:rPr lang="fr-FR" sz="16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fr-FR" sz="16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duiven</a:t>
            </a:r>
            <a:endParaRPr lang="nl-BE" sz="40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9" name="Picture 2" descr="Afbeeldingsresultaat voor beyers pigeons png transparent">
            <a:extLst>
              <a:ext uri="{FF2B5EF4-FFF2-40B4-BE49-F238E27FC236}">
                <a16:creationId xmlns:a16="http://schemas.microsoft.com/office/drawing/2014/main" id="{EC8C7C7B-0814-404C-AC4D-B7F4E5334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006" y="4326203"/>
            <a:ext cx="2094026" cy="2094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41738118-8D54-47C8-9250-BEBF481D55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7" y="4725144"/>
            <a:ext cx="1402572" cy="1840306"/>
          </a:xfrm>
          <a:prstGeom prst="rect">
            <a:avLst/>
          </a:prstGeom>
        </p:spPr>
      </p:pic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BAB09CF0-C033-4200-B2E2-D007BA065E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3773" y="1844824"/>
            <a:ext cx="10972800" cy="4720626"/>
          </a:xfrm>
        </p:spPr>
        <p:txBody>
          <a:bodyPr>
            <a:normAutofit fontScale="70000" lnSpcReduction="20000"/>
          </a:bodyPr>
          <a:lstStyle/>
          <a:p>
            <a:pPr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nl-BE" sz="42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Festina</a:t>
            </a:r>
            <a:r>
              <a:rPr lang="nl-BE" sz="4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horloge - </a:t>
            </a:r>
            <a:r>
              <a:rPr lang="nl-BE" sz="42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eerstgetekend</a:t>
            </a:r>
            <a:r>
              <a:rPr lang="nl-BE" sz="4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oude/</a:t>
            </a:r>
            <a:r>
              <a:rPr lang="nl-BE" sz="42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jaarse</a:t>
            </a:r>
            <a:r>
              <a:rPr lang="nl-BE" sz="4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br>
              <a:rPr lang="nl-BE" sz="4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nl-BE" sz="4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met kleinste </a:t>
            </a:r>
            <a:r>
              <a:rPr lang="nl-BE" sz="42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coëff</a:t>
            </a:r>
            <a:r>
              <a:rPr lang="nl-BE" sz="4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.			</a:t>
            </a:r>
          </a:p>
          <a:p>
            <a:pPr marL="0" indent="0">
              <a:buClr>
                <a:srgbClr val="FF0000"/>
              </a:buClr>
              <a:buNone/>
            </a:pPr>
            <a:r>
              <a:rPr lang="nl-BE" sz="4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			</a:t>
            </a:r>
          </a:p>
          <a:p>
            <a:pPr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nl-BE" sz="4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Fay-</a:t>
            </a:r>
            <a:r>
              <a:rPr lang="nl-BE" sz="42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aux</a:t>
            </a:r>
            <a:r>
              <a:rPr lang="nl-BE" sz="4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-Loges	4de van 3793 duiven		</a:t>
            </a:r>
          </a:p>
          <a:p>
            <a:pPr marL="0" indent="0">
              <a:buClr>
                <a:srgbClr val="FF0000"/>
              </a:buClr>
              <a:buNone/>
            </a:pPr>
            <a:r>
              <a:rPr lang="nl-BE" sz="4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	</a:t>
            </a:r>
            <a:r>
              <a:rPr lang="nl-BE" sz="42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Oris</a:t>
            </a:r>
            <a:r>
              <a:rPr lang="nl-BE" sz="4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nl-BE" sz="42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Firmin</a:t>
            </a:r>
            <a:r>
              <a:rPr lang="nl-BE" sz="4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	Oud-Turnhout	</a:t>
            </a:r>
          </a:p>
          <a:p>
            <a:pPr marL="0" indent="0">
              <a:buClr>
                <a:srgbClr val="FF0000"/>
              </a:buClr>
              <a:buNone/>
            </a:pPr>
            <a:r>
              <a:rPr lang="nl-BE" sz="4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			</a:t>
            </a:r>
          </a:p>
          <a:p>
            <a:pPr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nl-BE" sz="42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Festina</a:t>
            </a:r>
            <a:r>
              <a:rPr lang="nl-BE" sz="4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horloge + waardebon 25 euro – </a:t>
            </a:r>
            <a:br>
              <a:rPr lang="nl-BE" sz="4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nl-BE" sz="4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Superduif </a:t>
            </a:r>
            <a:r>
              <a:rPr lang="nl-BE" sz="42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Beyers</a:t>
            </a:r>
            <a:r>
              <a:rPr lang="nl-BE" sz="4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– </a:t>
            </a:r>
            <a:r>
              <a:rPr lang="nl-BE" sz="42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asduif</a:t>
            </a:r>
            <a:r>
              <a:rPr lang="nl-BE" sz="4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jonge op 3 vluchten			</a:t>
            </a:r>
          </a:p>
          <a:p>
            <a:pPr marL="0" indent="0">
              <a:buClr>
                <a:srgbClr val="FF0000"/>
              </a:buClr>
              <a:buNone/>
            </a:pPr>
            <a:r>
              <a:rPr lang="nl-BE" sz="4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			</a:t>
            </a:r>
          </a:p>
          <a:p>
            <a:pPr marL="0" indent="0">
              <a:buClr>
                <a:srgbClr val="FF0000"/>
              </a:buClr>
              <a:buNone/>
            </a:pPr>
            <a:r>
              <a:rPr lang="nl-BE" sz="4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         Maris Danny - </a:t>
            </a:r>
            <a:r>
              <a:rPr lang="nl-BE" sz="42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Itegem</a:t>
            </a:r>
            <a:r>
              <a:rPr lang="nl-BE" sz="4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- 6034995-2019			</a:t>
            </a:r>
          </a:p>
          <a:p>
            <a:pPr marL="0" indent="0">
              <a:buClr>
                <a:srgbClr val="FF0000"/>
              </a:buClr>
              <a:buNone/>
            </a:pPr>
            <a:r>
              <a:rPr lang="nl-BE" dirty="0"/>
              <a:t>	</a:t>
            </a:r>
          </a:p>
          <a:p>
            <a:pPr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nl-BE" dirty="0"/>
          </a:p>
        </p:txBody>
      </p:sp>
      <p:pic>
        <p:nvPicPr>
          <p:cNvPr id="8" name="Picture 6" descr="Afbeeldingsresultaat voor rodania  png transparent">
            <a:extLst>
              <a:ext uri="{FF2B5EF4-FFF2-40B4-BE49-F238E27FC236}">
                <a16:creationId xmlns:a16="http://schemas.microsoft.com/office/drawing/2014/main" id="{0009AF32-13B1-403F-9B45-18D26BFB5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78004">
            <a:off x="8986704" y="1430449"/>
            <a:ext cx="1694339" cy="2202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49844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B3F20CE-2E15-4691-9C8A-4C1FEBDDD9D9}"/>
              </a:ext>
            </a:extLst>
          </p:cNvPr>
          <p:cNvSpPr txBox="1">
            <a:spLocks/>
          </p:cNvSpPr>
          <p:nvPr/>
        </p:nvSpPr>
        <p:spPr>
          <a:xfrm>
            <a:off x="0" y="756847"/>
            <a:ext cx="12144672" cy="463269"/>
          </a:xfrm>
          <a:prstGeom prst="rect">
            <a:avLst/>
          </a:prstGeom>
        </p:spPr>
        <p:txBody>
          <a:bodyPr vert="horz" lIns="0" rIns="0" bIns="0" anchor="ctr" anchorCtr="0">
            <a:normAutofit fontScale="25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6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Uitreiking</a:t>
            </a:r>
            <a:r>
              <a:rPr lang="fr-FR" sz="16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van de </a:t>
            </a:r>
            <a:r>
              <a:rPr lang="fr-FR" sz="16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Beyers</a:t>
            </a:r>
            <a:r>
              <a:rPr lang="fr-FR" sz="16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fr-FR" sz="16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sponsorprijzen</a:t>
            </a:r>
            <a:endParaRPr lang="fr-FR" sz="16000" b="1" i="1" dirty="0"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ctr"/>
            <a:r>
              <a:rPr lang="fr-FR" sz="16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Categorie</a:t>
            </a:r>
            <a:r>
              <a:rPr lang="fr-FR" sz="16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Fond </a:t>
            </a:r>
            <a:r>
              <a:rPr lang="fr-FR" sz="16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jonge</a:t>
            </a:r>
            <a:r>
              <a:rPr lang="fr-FR" sz="16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fr-FR" sz="16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duiven</a:t>
            </a:r>
            <a:endParaRPr lang="nl-BE" sz="40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9" name="Picture 2" descr="Afbeeldingsresultaat voor beyers pigeons png transparent">
            <a:extLst>
              <a:ext uri="{FF2B5EF4-FFF2-40B4-BE49-F238E27FC236}">
                <a16:creationId xmlns:a16="http://schemas.microsoft.com/office/drawing/2014/main" id="{EC8C7C7B-0814-404C-AC4D-B7F4E5334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006" y="4326203"/>
            <a:ext cx="2094026" cy="2094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41738118-8D54-47C8-9250-BEBF481D55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7" y="4725144"/>
            <a:ext cx="1402572" cy="1840306"/>
          </a:xfrm>
          <a:prstGeom prst="rect">
            <a:avLst/>
          </a:prstGeom>
        </p:spPr>
      </p:pic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BAB09CF0-C033-4200-B2E2-D007BA065E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3773" y="1844824"/>
            <a:ext cx="9987259" cy="3456384"/>
          </a:xfrm>
        </p:spPr>
        <p:txBody>
          <a:bodyPr>
            <a:normAutofit/>
          </a:bodyPr>
          <a:lstStyle/>
          <a:p>
            <a:pPr marL="0" indent="0">
              <a:buClr>
                <a:srgbClr val="FF0000"/>
              </a:buClr>
              <a:buNone/>
            </a:pPr>
            <a:r>
              <a:rPr lang="nl-BE" sz="4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Winnaar </a:t>
            </a:r>
            <a:r>
              <a:rPr lang="nl-BE" sz="42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Xtreme</a:t>
            </a:r>
            <a:r>
              <a:rPr lang="nl-BE" sz="4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Bricon op Fay-</a:t>
            </a:r>
            <a:r>
              <a:rPr lang="nl-BE" sz="42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aux</a:t>
            </a:r>
            <a:r>
              <a:rPr lang="nl-BE" sz="4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-Loges			</a:t>
            </a:r>
          </a:p>
          <a:p>
            <a:pPr marL="0" indent="0">
              <a:buClr>
                <a:srgbClr val="FF0000"/>
              </a:buClr>
              <a:buNone/>
            </a:pPr>
            <a:r>
              <a:rPr lang="nl-BE" sz="4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		Janssens Felix - </a:t>
            </a:r>
            <a:r>
              <a:rPr lang="nl-BE" sz="42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Ramsel</a:t>
            </a:r>
            <a:r>
              <a:rPr lang="nl-BE" sz="4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			</a:t>
            </a:r>
          </a:p>
          <a:p>
            <a:pPr marL="0" indent="0">
              <a:buClr>
                <a:srgbClr val="FF0000"/>
              </a:buClr>
              <a:buNone/>
            </a:pPr>
            <a:r>
              <a:rPr lang="nl-BE" dirty="0"/>
              <a:t>	</a:t>
            </a:r>
          </a:p>
          <a:p>
            <a:pPr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nl-BE" dirty="0"/>
          </a:p>
        </p:txBody>
      </p:sp>
      <p:pic>
        <p:nvPicPr>
          <p:cNvPr id="28674" name="Picture 2" descr="Afbeeldingsresultaat voor bricon png">
            <a:extLst>
              <a:ext uri="{FF2B5EF4-FFF2-40B4-BE49-F238E27FC236}">
                <a16:creationId xmlns:a16="http://schemas.microsoft.com/office/drawing/2014/main" id="{B41FE255-DE67-4327-83A9-9FB0C4F49F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1" t="4241" r="43848" b="20160"/>
          <a:stretch/>
        </p:blipFill>
        <p:spPr bwMode="auto">
          <a:xfrm rot="20436569">
            <a:off x="311257" y="2848482"/>
            <a:ext cx="2094026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Afbeeldingsresultaat voor bricon png">
            <a:extLst>
              <a:ext uri="{FF2B5EF4-FFF2-40B4-BE49-F238E27FC236}">
                <a16:creationId xmlns:a16="http://schemas.microsoft.com/office/drawing/2014/main" id="{A54F2998-D27A-420E-84FD-809439FBD4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80"/>
          <a:stretch/>
        </p:blipFill>
        <p:spPr bwMode="auto">
          <a:xfrm rot="20559484">
            <a:off x="2116763" y="2063399"/>
            <a:ext cx="1201316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28936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B3F20CE-2E15-4691-9C8A-4C1FEBDDD9D9}"/>
              </a:ext>
            </a:extLst>
          </p:cNvPr>
          <p:cNvSpPr txBox="1">
            <a:spLocks/>
          </p:cNvSpPr>
          <p:nvPr/>
        </p:nvSpPr>
        <p:spPr>
          <a:xfrm>
            <a:off x="2501571" y="2740542"/>
            <a:ext cx="6978805" cy="562568"/>
          </a:xfrm>
          <a:prstGeom prst="rect">
            <a:avLst/>
          </a:prstGeom>
        </p:spPr>
        <p:txBody>
          <a:bodyPr vert="horz" lIns="0" rIns="0" bIns="0" anchor="ctr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72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Beyers</a:t>
            </a:r>
            <a:r>
              <a:rPr lang="fr-FR" sz="72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fr-FR" sz="72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sponsorprijzen</a:t>
            </a:r>
            <a:br>
              <a:rPr lang="fr-FR" sz="72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fr-FR" sz="72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Criterium </a:t>
            </a:r>
            <a:r>
              <a:rPr lang="fr-FR" sz="72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snelheid</a:t>
            </a:r>
            <a:r>
              <a:rPr lang="fr-FR" sz="72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fr-FR" sz="72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jonge</a:t>
            </a:r>
            <a:r>
              <a:rPr lang="fr-FR" sz="72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fr-FR" sz="72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duiven</a:t>
            </a:r>
            <a:endParaRPr lang="fr-FR" sz="7200" b="1" i="1" dirty="0"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ctr"/>
            <a:r>
              <a:rPr lang="fr-FR" sz="72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2019</a:t>
            </a:r>
            <a:endParaRPr lang="nl-BE" sz="20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E8005C56-69B8-4ACB-845D-C861CC957F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00" y="3836174"/>
            <a:ext cx="2117376" cy="2778196"/>
          </a:xfrm>
          <a:prstGeom prst="rect">
            <a:avLst/>
          </a:prstGeom>
        </p:spPr>
      </p:pic>
      <p:pic>
        <p:nvPicPr>
          <p:cNvPr id="3074" name="Picture 2" descr="Afbeeldingsresultaat voor beyers pigeons png transparent">
            <a:extLst>
              <a:ext uri="{FF2B5EF4-FFF2-40B4-BE49-F238E27FC236}">
                <a16:creationId xmlns:a16="http://schemas.microsoft.com/office/drawing/2014/main" id="{03E4103F-C82A-4D18-ABCB-D22DC6F43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1032" y="2924944"/>
            <a:ext cx="3689426" cy="3689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70506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B3F20CE-2E15-4691-9C8A-4C1FEBDDD9D9}"/>
              </a:ext>
            </a:extLst>
          </p:cNvPr>
          <p:cNvSpPr txBox="1">
            <a:spLocks/>
          </p:cNvSpPr>
          <p:nvPr/>
        </p:nvSpPr>
        <p:spPr>
          <a:xfrm>
            <a:off x="0" y="756847"/>
            <a:ext cx="12144672" cy="463269"/>
          </a:xfrm>
          <a:prstGeom prst="rect">
            <a:avLst/>
          </a:prstGeom>
        </p:spPr>
        <p:txBody>
          <a:bodyPr vert="horz" lIns="0" rIns="0" bIns="0" anchor="ctr" anchorCtr="0">
            <a:normAutofit fontScale="25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6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Uitreiking</a:t>
            </a:r>
            <a:r>
              <a:rPr lang="fr-FR" sz="16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van de </a:t>
            </a:r>
            <a:r>
              <a:rPr lang="fr-FR" sz="16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Beyers</a:t>
            </a:r>
            <a:r>
              <a:rPr lang="fr-FR" sz="16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fr-FR" sz="16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sponsorprijzen</a:t>
            </a:r>
            <a:endParaRPr lang="fr-FR" sz="16000" b="1" i="1" dirty="0"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ctr"/>
            <a:r>
              <a:rPr lang="fr-FR" sz="16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Categorie</a:t>
            </a:r>
            <a:r>
              <a:rPr lang="fr-FR" sz="16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fr-FR" sz="16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Snelheid</a:t>
            </a:r>
            <a:r>
              <a:rPr lang="fr-FR" sz="16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fr-FR" sz="16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jonge</a:t>
            </a:r>
            <a:r>
              <a:rPr lang="fr-FR" sz="16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fr-FR" sz="16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duiven</a:t>
            </a:r>
            <a:endParaRPr lang="nl-BE" sz="40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9" name="Picture 2" descr="Afbeeldingsresultaat voor beyers pigeons png transparent">
            <a:extLst>
              <a:ext uri="{FF2B5EF4-FFF2-40B4-BE49-F238E27FC236}">
                <a16:creationId xmlns:a16="http://schemas.microsoft.com/office/drawing/2014/main" id="{EC8C7C7B-0814-404C-AC4D-B7F4E5334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006" y="4326203"/>
            <a:ext cx="2094026" cy="2094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41738118-8D54-47C8-9250-BEBF481D55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7" y="4725144"/>
            <a:ext cx="1402572" cy="1840306"/>
          </a:xfrm>
          <a:prstGeom prst="rect">
            <a:avLst/>
          </a:prstGeom>
        </p:spPr>
      </p:pic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BAB09CF0-C033-4200-B2E2-D007BA065E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3773" y="1844824"/>
            <a:ext cx="10972800" cy="4720626"/>
          </a:xfrm>
        </p:spPr>
        <p:txBody>
          <a:bodyPr>
            <a:normAutofit fontScale="62500" lnSpcReduction="20000"/>
          </a:bodyPr>
          <a:lstStyle/>
          <a:p>
            <a:pPr marL="0" indent="0">
              <a:buClr>
                <a:srgbClr val="FF0000"/>
              </a:buClr>
              <a:buNone/>
            </a:pPr>
            <a:r>
              <a:rPr lang="nl-BE" sz="45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Arr. Antwerpen</a:t>
            </a:r>
            <a:r>
              <a:rPr lang="nl-BE" sz="4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			</a:t>
            </a:r>
          </a:p>
          <a:p>
            <a:pPr marL="0" indent="0">
              <a:buClr>
                <a:srgbClr val="FF0000"/>
              </a:buClr>
              <a:buNone/>
            </a:pPr>
            <a:r>
              <a:rPr lang="nl-BE" sz="4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						waardebon</a:t>
            </a:r>
          </a:p>
          <a:p>
            <a:pPr marL="0" indent="0">
              <a:buClr>
                <a:srgbClr val="FF0000"/>
              </a:buClr>
              <a:buNone/>
            </a:pPr>
            <a:r>
              <a:rPr lang="nl-BE" sz="4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Moonen Ivan			Boom			125</a:t>
            </a:r>
          </a:p>
          <a:p>
            <a:pPr marL="0" indent="0">
              <a:buClr>
                <a:srgbClr val="FF0000"/>
              </a:buClr>
              <a:buNone/>
            </a:pPr>
            <a:r>
              <a:rPr lang="nl-BE" sz="4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Smolders Harry		Pulle			100</a:t>
            </a:r>
          </a:p>
          <a:p>
            <a:pPr marL="0" indent="0">
              <a:buClr>
                <a:srgbClr val="FF0000"/>
              </a:buClr>
              <a:buNone/>
            </a:pPr>
            <a:r>
              <a:rPr lang="nl-BE" sz="4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Lenaerts Jozef		</a:t>
            </a:r>
            <a:r>
              <a:rPr lang="nl-BE" sz="42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Pulderbos</a:t>
            </a:r>
            <a:r>
              <a:rPr lang="nl-BE" sz="4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		75</a:t>
            </a:r>
          </a:p>
          <a:p>
            <a:pPr marL="0" indent="0">
              <a:buClr>
                <a:srgbClr val="FF0000"/>
              </a:buClr>
              <a:buNone/>
            </a:pPr>
            <a:r>
              <a:rPr lang="nl-BE" sz="4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Van Wijk Koen		Stabroek		50</a:t>
            </a:r>
          </a:p>
          <a:p>
            <a:pPr marL="0" indent="0">
              <a:buClr>
                <a:srgbClr val="FF0000"/>
              </a:buClr>
              <a:buNone/>
            </a:pPr>
            <a:r>
              <a:rPr lang="nl-BE" sz="4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Oorts Michel			</a:t>
            </a:r>
            <a:r>
              <a:rPr lang="nl-BE" sz="42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Pulderbos</a:t>
            </a:r>
            <a:r>
              <a:rPr lang="nl-BE" sz="4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		50</a:t>
            </a:r>
          </a:p>
          <a:p>
            <a:pPr marL="0" indent="0">
              <a:buClr>
                <a:srgbClr val="FF0000"/>
              </a:buClr>
              <a:buNone/>
            </a:pPr>
            <a:r>
              <a:rPr lang="nl-BE" sz="4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Vercammen Leo		</a:t>
            </a:r>
            <a:r>
              <a:rPr lang="nl-BE" sz="42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Pulderbos</a:t>
            </a:r>
            <a:r>
              <a:rPr lang="nl-BE" sz="4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		50</a:t>
            </a:r>
          </a:p>
          <a:p>
            <a:pPr marL="0" indent="0">
              <a:buClr>
                <a:srgbClr val="FF0000"/>
              </a:buClr>
              <a:buNone/>
            </a:pPr>
            <a:r>
              <a:rPr lang="nl-BE" sz="4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Huygens Patricia		Hoboken		50</a:t>
            </a:r>
          </a:p>
          <a:p>
            <a:pPr marL="0" indent="0">
              <a:buClr>
                <a:srgbClr val="FF0000"/>
              </a:buClr>
              <a:buNone/>
            </a:pPr>
            <a:r>
              <a:rPr lang="nl-BE" sz="4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	</a:t>
            </a:r>
          </a:p>
          <a:p>
            <a:pPr marL="0" indent="0">
              <a:buClr>
                <a:srgbClr val="FF0000"/>
              </a:buClr>
              <a:buNone/>
            </a:pPr>
            <a:r>
              <a:rPr lang="nl-BE" sz="4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			</a:t>
            </a:r>
          </a:p>
          <a:p>
            <a:pPr marL="0" indent="0">
              <a:buClr>
                <a:srgbClr val="FF0000"/>
              </a:buClr>
              <a:buNone/>
            </a:pPr>
            <a:r>
              <a:rPr lang="nl-BE" dirty="0"/>
              <a:t>	</a:t>
            </a:r>
          </a:p>
          <a:p>
            <a:pPr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6947060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B3F20CE-2E15-4691-9C8A-4C1FEBDDD9D9}"/>
              </a:ext>
            </a:extLst>
          </p:cNvPr>
          <p:cNvSpPr txBox="1">
            <a:spLocks/>
          </p:cNvSpPr>
          <p:nvPr/>
        </p:nvSpPr>
        <p:spPr>
          <a:xfrm>
            <a:off x="0" y="756847"/>
            <a:ext cx="12144672" cy="463269"/>
          </a:xfrm>
          <a:prstGeom prst="rect">
            <a:avLst/>
          </a:prstGeom>
        </p:spPr>
        <p:txBody>
          <a:bodyPr vert="horz" lIns="0" rIns="0" bIns="0" anchor="ctr" anchorCtr="0">
            <a:normAutofit fontScale="25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6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Uitreiking</a:t>
            </a:r>
            <a:r>
              <a:rPr lang="fr-FR" sz="16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van de </a:t>
            </a:r>
            <a:r>
              <a:rPr lang="fr-FR" sz="16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Beyers</a:t>
            </a:r>
            <a:r>
              <a:rPr lang="fr-FR" sz="16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fr-FR" sz="16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sponsorprijzen</a:t>
            </a:r>
            <a:endParaRPr lang="fr-FR" sz="16000" b="1" i="1" dirty="0"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ctr"/>
            <a:r>
              <a:rPr lang="fr-FR" sz="16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Categorie</a:t>
            </a:r>
            <a:r>
              <a:rPr lang="fr-FR" sz="16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fr-FR" sz="16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Snelheid</a:t>
            </a:r>
            <a:r>
              <a:rPr lang="fr-FR" sz="16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fr-FR" sz="16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jonge</a:t>
            </a:r>
            <a:r>
              <a:rPr lang="fr-FR" sz="16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fr-FR" sz="16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duiven</a:t>
            </a:r>
            <a:endParaRPr lang="nl-BE" sz="40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9" name="Picture 2" descr="Afbeeldingsresultaat voor beyers pigeons png transparent">
            <a:extLst>
              <a:ext uri="{FF2B5EF4-FFF2-40B4-BE49-F238E27FC236}">
                <a16:creationId xmlns:a16="http://schemas.microsoft.com/office/drawing/2014/main" id="{EC8C7C7B-0814-404C-AC4D-B7F4E5334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006" y="4326203"/>
            <a:ext cx="2094026" cy="2094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41738118-8D54-47C8-9250-BEBF481D55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7" y="4725144"/>
            <a:ext cx="1402572" cy="1840306"/>
          </a:xfrm>
          <a:prstGeom prst="rect">
            <a:avLst/>
          </a:prstGeom>
        </p:spPr>
      </p:pic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BAB09CF0-C033-4200-B2E2-D007BA065E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3773" y="1844824"/>
            <a:ext cx="10972800" cy="4720626"/>
          </a:xfrm>
        </p:spPr>
        <p:txBody>
          <a:bodyPr>
            <a:normAutofit fontScale="55000" lnSpcReduction="20000"/>
          </a:bodyPr>
          <a:lstStyle/>
          <a:p>
            <a:pPr marL="0" indent="0">
              <a:buClr>
                <a:srgbClr val="FF0000"/>
              </a:buClr>
              <a:buNone/>
            </a:pPr>
            <a:r>
              <a:rPr lang="nl-BE" sz="51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Arr. Mechelen</a:t>
            </a:r>
            <a:r>
              <a:rPr lang="nl-BE" sz="45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				</a:t>
            </a:r>
          </a:p>
          <a:p>
            <a:pPr marL="0" indent="0">
              <a:buClr>
                <a:srgbClr val="FF0000"/>
              </a:buClr>
              <a:buNone/>
            </a:pPr>
            <a:r>
              <a:rPr lang="nl-BE" sz="45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						Waardebon</a:t>
            </a:r>
            <a:br>
              <a:rPr lang="nl-BE" sz="45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nl-BE" sz="45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Belmans Eddy		Nijlen			125	</a:t>
            </a:r>
          </a:p>
          <a:p>
            <a:pPr marL="0" indent="0">
              <a:buClr>
                <a:srgbClr val="FF0000"/>
              </a:buClr>
              <a:buNone/>
            </a:pPr>
            <a:r>
              <a:rPr lang="nl-BE" sz="45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Cornelis-</a:t>
            </a:r>
            <a:r>
              <a:rPr lang="nl-BE" sz="45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Keuleers</a:t>
            </a:r>
            <a:r>
              <a:rPr lang="nl-BE" sz="45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		</a:t>
            </a:r>
            <a:r>
              <a:rPr lang="nl-BE" sz="45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St.Kat</a:t>
            </a:r>
            <a:r>
              <a:rPr lang="nl-BE" sz="45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.-Waver		100	</a:t>
            </a:r>
          </a:p>
          <a:p>
            <a:pPr marL="0" indent="0">
              <a:buClr>
                <a:srgbClr val="FF0000"/>
              </a:buClr>
              <a:buNone/>
            </a:pPr>
            <a:r>
              <a:rPr lang="nl-BE" sz="45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Suykens</a:t>
            </a:r>
            <a:r>
              <a:rPr lang="nl-BE" sz="45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Nancy		Bornem		75	</a:t>
            </a:r>
          </a:p>
          <a:p>
            <a:pPr marL="0" indent="0">
              <a:buClr>
                <a:srgbClr val="FF0000"/>
              </a:buClr>
              <a:buNone/>
            </a:pPr>
            <a:r>
              <a:rPr lang="nl-BE" sz="45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Van Leuven Robin		Berlaar		50	</a:t>
            </a:r>
          </a:p>
          <a:p>
            <a:pPr marL="0" indent="0">
              <a:buClr>
                <a:srgbClr val="FF0000"/>
              </a:buClr>
              <a:buNone/>
            </a:pPr>
            <a:r>
              <a:rPr lang="nl-BE" sz="45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Lambrechts Cyriel		Berlaar		50	</a:t>
            </a:r>
          </a:p>
          <a:p>
            <a:pPr marL="0" indent="0">
              <a:buClr>
                <a:srgbClr val="FF0000"/>
              </a:buClr>
              <a:buNone/>
            </a:pPr>
            <a:r>
              <a:rPr lang="nl-BE" sz="45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Lambrechts Carl		Berlaar		50	</a:t>
            </a:r>
          </a:p>
          <a:p>
            <a:pPr marL="0" indent="0">
              <a:buClr>
                <a:srgbClr val="FF0000"/>
              </a:buClr>
              <a:buNone/>
            </a:pPr>
            <a:r>
              <a:rPr lang="nl-BE" sz="45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De Winter Juliaan &amp; </a:t>
            </a:r>
            <a:r>
              <a:rPr lang="nl-BE" sz="45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zn</a:t>
            </a:r>
            <a:r>
              <a:rPr lang="nl-BE" sz="45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	</a:t>
            </a:r>
            <a:r>
              <a:rPr lang="nl-BE" sz="45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St.Kat</a:t>
            </a:r>
            <a:r>
              <a:rPr lang="nl-BE" sz="45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.-Waver		50	</a:t>
            </a:r>
          </a:p>
          <a:p>
            <a:pPr marL="0" indent="0">
              <a:buClr>
                <a:srgbClr val="FF0000"/>
              </a:buClr>
              <a:buNone/>
            </a:pPr>
            <a:r>
              <a:rPr lang="nl-BE" sz="4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	</a:t>
            </a:r>
          </a:p>
          <a:p>
            <a:pPr marL="0" indent="0">
              <a:buClr>
                <a:srgbClr val="FF0000"/>
              </a:buClr>
              <a:buNone/>
            </a:pPr>
            <a:r>
              <a:rPr lang="nl-BE" sz="4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			</a:t>
            </a:r>
          </a:p>
          <a:p>
            <a:pPr marL="0" indent="0">
              <a:buClr>
                <a:srgbClr val="FF0000"/>
              </a:buClr>
              <a:buNone/>
            </a:pPr>
            <a:r>
              <a:rPr lang="nl-BE" dirty="0"/>
              <a:t>	</a:t>
            </a:r>
          </a:p>
          <a:p>
            <a:pPr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5557351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B3F20CE-2E15-4691-9C8A-4C1FEBDDD9D9}"/>
              </a:ext>
            </a:extLst>
          </p:cNvPr>
          <p:cNvSpPr txBox="1">
            <a:spLocks/>
          </p:cNvSpPr>
          <p:nvPr/>
        </p:nvSpPr>
        <p:spPr>
          <a:xfrm>
            <a:off x="0" y="756847"/>
            <a:ext cx="12144672" cy="463269"/>
          </a:xfrm>
          <a:prstGeom prst="rect">
            <a:avLst/>
          </a:prstGeom>
        </p:spPr>
        <p:txBody>
          <a:bodyPr vert="horz" lIns="0" rIns="0" bIns="0" anchor="ctr" anchorCtr="0">
            <a:normAutofit fontScale="25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6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Uitreiking</a:t>
            </a:r>
            <a:r>
              <a:rPr lang="fr-FR" sz="16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van de </a:t>
            </a:r>
            <a:r>
              <a:rPr lang="fr-FR" sz="16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Beyers</a:t>
            </a:r>
            <a:r>
              <a:rPr lang="fr-FR" sz="16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fr-FR" sz="16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sponsorprijzen</a:t>
            </a:r>
            <a:endParaRPr lang="fr-FR" sz="16000" b="1" i="1" dirty="0"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ctr"/>
            <a:r>
              <a:rPr lang="fr-FR" sz="16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Categorie</a:t>
            </a:r>
            <a:r>
              <a:rPr lang="fr-FR" sz="16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fr-FR" sz="16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Snelheid</a:t>
            </a:r>
            <a:r>
              <a:rPr lang="fr-FR" sz="16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fr-FR" sz="16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jonge</a:t>
            </a:r>
            <a:r>
              <a:rPr lang="fr-FR" sz="16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fr-FR" sz="16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duiven</a:t>
            </a:r>
            <a:endParaRPr lang="nl-BE" sz="40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9" name="Picture 2" descr="Afbeeldingsresultaat voor beyers pigeons png transparent">
            <a:extLst>
              <a:ext uri="{FF2B5EF4-FFF2-40B4-BE49-F238E27FC236}">
                <a16:creationId xmlns:a16="http://schemas.microsoft.com/office/drawing/2014/main" id="{EC8C7C7B-0814-404C-AC4D-B7F4E5334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006" y="4326203"/>
            <a:ext cx="2094026" cy="2094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41738118-8D54-47C8-9250-BEBF481D55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7" y="4725144"/>
            <a:ext cx="1402572" cy="1840306"/>
          </a:xfrm>
          <a:prstGeom prst="rect">
            <a:avLst/>
          </a:prstGeom>
        </p:spPr>
      </p:pic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BAB09CF0-C033-4200-B2E2-D007BA065E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3773" y="1844824"/>
            <a:ext cx="9714835" cy="3816424"/>
          </a:xfrm>
        </p:spPr>
        <p:txBody>
          <a:bodyPr>
            <a:normAutofit fontScale="70000" lnSpcReduction="20000"/>
          </a:bodyPr>
          <a:lstStyle/>
          <a:p>
            <a:pPr marL="0" indent="0">
              <a:buClr>
                <a:srgbClr val="FF0000"/>
              </a:buClr>
              <a:buNone/>
            </a:pPr>
            <a:r>
              <a:rPr lang="nl-BE" sz="4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Arr. Turnhout</a:t>
            </a:r>
            <a:r>
              <a:rPr lang="nl-BE" sz="45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			</a:t>
            </a:r>
          </a:p>
          <a:p>
            <a:pPr marL="0" indent="0">
              <a:buClr>
                <a:srgbClr val="FF0000"/>
              </a:buClr>
              <a:buNone/>
            </a:pPr>
            <a:r>
              <a:rPr lang="nl-BE" sz="45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						</a:t>
            </a:r>
            <a:r>
              <a:rPr lang="nl-BE" sz="3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Waardebon</a:t>
            </a:r>
            <a:br>
              <a:rPr lang="nl-BE" sz="45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nl-BE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Van </a:t>
            </a:r>
            <a:r>
              <a:rPr lang="nl-BE" sz="36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Reeth</a:t>
            </a:r>
            <a:r>
              <a:rPr lang="nl-BE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Rudy		Herenthout		125</a:t>
            </a:r>
          </a:p>
          <a:p>
            <a:pPr marL="0" indent="0">
              <a:buClr>
                <a:srgbClr val="FF0000"/>
              </a:buClr>
              <a:buNone/>
            </a:pPr>
            <a:r>
              <a:rPr lang="nl-BE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Van Looy Ferdinand		Beerse			100</a:t>
            </a:r>
          </a:p>
          <a:p>
            <a:pPr marL="0" indent="0">
              <a:buClr>
                <a:srgbClr val="FF0000"/>
              </a:buClr>
              <a:buNone/>
            </a:pPr>
            <a:r>
              <a:rPr lang="nl-BE" sz="36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Liekens</a:t>
            </a:r>
            <a:r>
              <a:rPr lang="nl-BE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Eddy			Beerse			75</a:t>
            </a:r>
          </a:p>
          <a:p>
            <a:pPr marL="0" indent="0">
              <a:buClr>
                <a:srgbClr val="FF0000"/>
              </a:buClr>
              <a:buNone/>
            </a:pPr>
            <a:r>
              <a:rPr lang="nl-BE" sz="36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Lauwereys</a:t>
            </a:r>
            <a:r>
              <a:rPr lang="nl-BE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Jef		Vorselaar		50</a:t>
            </a:r>
          </a:p>
          <a:p>
            <a:pPr marL="0" indent="0">
              <a:buClr>
                <a:srgbClr val="FF0000"/>
              </a:buClr>
              <a:buNone/>
            </a:pPr>
            <a:r>
              <a:rPr lang="nl-BE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	</a:t>
            </a:r>
          </a:p>
          <a:p>
            <a:pPr marL="0" indent="0">
              <a:buClr>
                <a:srgbClr val="FF0000"/>
              </a:buClr>
              <a:buNone/>
            </a:pPr>
            <a:r>
              <a:rPr lang="nl-BE" sz="4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			</a:t>
            </a:r>
          </a:p>
          <a:p>
            <a:pPr marL="0" indent="0">
              <a:buClr>
                <a:srgbClr val="FF0000"/>
              </a:buClr>
              <a:buNone/>
            </a:pPr>
            <a:r>
              <a:rPr lang="nl-BE" dirty="0"/>
              <a:t>	</a:t>
            </a:r>
          </a:p>
          <a:p>
            <a:pPr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3697935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BC96288-A0C1-44C6-8AC3-C1BF7FF94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352" y="3159197"/>
            <a:ext cx="8942784" cy="1781552"/>
          </a:xfrm>
        </p:spPr>
        <p:txBody>
          <a:bodyPr/>
          <a:lstStyle/>
          <a:p>
            <a:pPr>
              <a:buClr>
                <a:srgbClr val="FF0000"/>
              </a:buClr>
            </a:pPr>
            <a:r>
              <a:rPr lang="nl-BE" sz="28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GROTE HALVE FOND OUDE &amp; JAARSE</a:t>
            </a:r>
          </a:p>
          <a:p>
            <a:pPr>
              <a:buClr>
                <a:srgbClr val="FF0000"/>
              </a:buClr>
            </a:pPr>
            <a:r>
              <a:rPr lang="nl-BE" sz="28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JANSSENS EDDY uit Zandhoven</a:t>
            </a:r>
            <a:endParaRPr lang="nl-NL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B3F20CE-2E15-4691-9C8A-4C1FEBDDD9D9}"/>
              </a:ext>
            </a:extLst>
          </p:cNvPr>
          <p:cNvSpPr txBox="1">
            <a:spLocks/>
          </p:cNvSpPr>
          <p:nvPr/>
        </p:nvSpPr>
        <p:spPr>
          <a:xfrm>
            <a:off x="0" y="756847"/>
            <a:ext cx="12144672" cy="463269"/>
          </a:xfrm>
          <a:prstGeom prst="rect">
            <a:avLst/>
          </a:prstGeom>
        </p:spPr>
        <p:txBody>
          <a:bodyPr vert="horz" lIns="0" rIns="0" bIns="0" anchor="ctr" anchorCtr="0">
            <a:normAutofit fontScale="25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6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Winnaars</a:t>
            </a:r>
            <a:r>
              <a:rPr lang="fr-FR" sz="16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van </a:t>
            </a:r>
            <a:r>
              <a:rPr lang="fr-FR" sz="16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een</a:t>
            </a:r>
            <a:r>
              <a:rPr lang="fr-FR" sz="16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fr-FR" sz="16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nationaal</a:t>
            </a:r>
            <a:r>
              <a:rPr lang="fr-FR" sz="16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fr-FR" sz="16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kampioenschap</a:t>
            </a:r>
            <a:endParaRPr lang="nl-BE" sz="40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11BD032-B408-414B-83B9-4C67ED1C87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298836"/>
            <a:ext cx="1080119" cy="146726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E8005C56-69B8-4ACB-845D-C861CC957F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00" y="4941168"/>
            <a:ext cx="1275215" cy="1673202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26142883-313D-4812-B19B-2F9FA81804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130" t="650" r="33408" b="25850"/>
          <a:stretch/>
        </p:blipFill>
        <p:spPr>
          <a:xfrm>
            <a:off x="8688289" y="1772816"/>
            <a:ext cx="3096343" cy="45365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377815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B3F20CE-2E15-4691-9C8A-4C1FEBDDD9D9}"/>
              </a:ext>
            </a:extLst>
          </p:cNvPr>
          <p:cNvSpPr txBox="1">
            <a:spLocks/>
          </p:cNvSpPr>
          <p:nvPr/>
        </p:nvSpPr>
        <p:spPr>
          <a:xfrm>
            <a:off x="0" y="756847"/>
            <a:ext cx="12144672" cy="463269"/>
          </a:xfrm>
          <a:prstGeom prst="rect">
            <a:avLst/>
          </a:prstGeom>
        </p:spPr>
        <p:txBody>
          <a:bodyPr vert="horz" lIns="0" rIns="0" bIns="0" anchor="ctr" anchorCtr="0">
            <a:normAutofit fontScale="25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6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Uitreiking</a:t>
            </a:r>
            <a:r>
              <a:rPr lang="fr-FR" sz="16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van de </a:t>
            </a:r>
            <a:r>
              <a:rPr lang="fr-FR" sz="16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Beyers</a:t>
            </a:r>
            <a:r>
              <a:rPr lang="fr-FR" sz="16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fr-FR" sz="16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sponsorprijzen</a:t>
            </a:r>
            <a:endParaRPr lang="fr-FR" sz="16000" b="1" i="1" dirty="0"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ctr"/>
            <a:r>
              <a:rPr lang="fr-FR" sz="16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Categorie</a:t>
            </a:r>
            <a:r>
              <a:rPr lang="fr-FR" sz="16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fr-FR" sz="16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Snelheid</a:t>
            </a:r>
            <a:r>
              <a:rPr lang="fr-FR" sz="16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fr-FR" sz="16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jonge</a:t>
            </a:r>
            <a:r>
              <a:rPr lang="fr-FR" sz="16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fr-FR" sz="16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duiven</a:t>
            </a:r>
            <a:endParaRPr lang="nl-BE" sz="40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9" name="Picture 2" descr="Afbeeldingsresultaat voor beyers pigeons png transparent">
            <a:extLst>
              <a:ext uri="{FF2B5EF4-FFF2-40B4-BE49-F238E27FC236}">
                <a16:creationId xmlns:a16="http://schemas.microsoft.com/office/drawing/2014/main" id="{EC8C7C7B-0814-404C-AC4D-B7F4E5334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006" y="4326203"/>
            <a:ext cx="2094026" cy="2094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41738118-8D54-47C8-9250-BEBF481D55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7" y="4725144"/>
            <a:ext cx="1402572" cy="1840306"/>
          </a:xfrm>
          <a:prstGeom prst="rect">
            <a:avLst/>
          </a:prstGeom>
        </p:spPr>
      </p:pic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BAB09CF0-C033-4200-B2E2-D007BA065E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3773" y="1844824"/>
            <a:ext cx="9714835" cy="3816424"/>
          </a:xfrm>
        </p:spPr>
        <p:txBody>
          <a:bodyPr>
            <a:normAutofit fontScale="77500" lnSpcReduction="20000"/>
          </a:bodyPr>
          <a:lstStyle/>
          <a:p>
            <a:pPr marL="0" indent="0">
              <a:buClr>
                <a:srgbClr val="FF0000"/>
              </a:buClr>
              <a:buNone/>
            </a:pPr>
            <a:r>
              <a:rPr lang="nl-BE" sz="4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Oostenlijn	</a:t>
            </a:r>
            <a:br>
              <a:rPr lang="nl-BE" sz="4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nl-BE" sz="4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						</a:t>
            </a:r>
            <a:r>
              <a:rPr lang="nl-BE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Waardebon		</a:t>
            </a:r>
          </a:p>
          <a:p>
            <a:pPr marL="0" indent="0">
              <a:buClr>
                <a:srgbClr val="FF0000"/>
              </a:buClr>
              <a:buNone/>
            </a:pPr>
            <a:r>
              <a:rPr lang="nl-BE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Vandenbergh-Wilms	Meerhout		125</a:t>
            </a:r>
          </a:p>
          <a:p>
            <a:pPr marL="0" indent="0">
              <a:buClr>
                <a:srgbClr val="FF0000"/>
              </a:buClr>
              <a:buNone/>
            </a:pPr>
            <a:r>
              <a:rPr lang="nl-BE" sz="36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Krauss</a:t>
            </a:r>
            <a:r>
              <a:rPr lang="nl-BE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Geert		Meerhout		100</a:t>
            </a:r>
          </a:p>
          <a:p>
            <a:pPr marL="0" indent="0">
              <a:buClr>
                <a:srgbClr val="FF0000"/>
              </a:buClr>
              <a:buNone/>
            </a:pPr>
            <a:r>
              <a:rPr lang="nl-BE" sz="36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Laermans</a:t>
            </a:r>
            <a:r>
              <a:rPr lang="nl-BE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Alfons		Meerhout		75</a:t>
            </a:r>
          </a:p>
          <a:p>
            <a:pPr marL="0" indent="0">
              <a:buClr>
                <a:srgbClr val="FF0000"/>
              </a:buClr>
              <a:buNone/>
            </a:pPr>
            <a:r>
              <a:rPr lang="nl-BE" sz="36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Peetermans</a:t>
            </a:r>
            <a:r>
              <a:rPr lang="nl-BE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Ludo		Herselt		50</a:t>
            </a:r>
          </a:p>
          <a:p>
            <a:pPr marL="0" indent="0">
              <a:buClr>
                <a:srgbClr val="FF0000"/>
              </a:buClr>
              <a:buNone/>
            </a:pPr>
            <a:r>
              <a:rPr lang="nl-BE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	</a:t>
            </a:r>
          </a:p>
          <a:p>
            <a:pPr marL="0" indent="0">
              <a:buClr>
                <a:srgbClr val="FF0000"/>
              </a:buClr>
              <a:buNone/>
            </a:pPr>
            <a:r>
              <a:rPr lang="nl-BE" sz="4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			</a:t>
            </a:r>
          </a:p>
          <a:p>
            <a:pPr marL="0" indent="0">
              <a:buClr>
                <a:srgbClr val="FF0000"/>
              </a:buClr>
              <a:buNone/>
            </a:pPr>
            <a:r>
              <a:rPr lang="nl-BE" dirty="0"/>
              <a:t>	</a:t>
            </a:r>
          </a:p>
          <a:p>
            <a:pPr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1240739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B3F20CE-2E15-4691-9C8A-4C1FEBDDD9D9}"/>
              </a:ext>
            </a:extLst>
          </p:cNvPr>
          <p:cNvSpPr txBox="1">
            <a:spLocks/>
          </p:cNvSpPr>
          <p:nvPr/>
        </p:nvSpPr>
        <p:spPr>
          <a:xfrm>
            <a:off x="0" y="756847"/>
            <a:ext cx="12144672" cy="463269"/>
          </a:xfrm>
          <a:prstGeom prst="rect">
            <a:avLst/>
          </a:prstGeom>
        </p:spPr>
        <p:txBody>
          <a:bodyPr vert="horz" lIns="0" rIns="0" bIns="0" anchor="ctr" anchorCtr="0">
            <a:normAutofit fontScale="25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6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Uitreiking</a:t>
            </a:r>
            <a:r>
              <a:rPr lang="fr-FR" sz="16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van de </a:t>
            </a:r>
            <a:r>
              <a:rPr lang="fr-FR" sz="16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Beyers</a:t>
            </a:r>
            <a:r>
              <a:rPr lang="fr-FR" sz="16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fr-FR" sz="16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sponsorprijzen</a:t>
            </a:r>
            <a:endParaRPr lang="fr-FR" sz="16000" b="1" i="1" dirty="0"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ctr"/>
            <a:r>
              <a:rPr lang="fr-FR" sz="16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Categorie</a:t>
            </a:r>
            <a:r>
              <a:rPr lang="fr-FR" sz="16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fr-FR" sz="16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Snelheid</a:t>
            </a:r>
            <a:r>
              <a:rPr lang="fr-FR" sz="16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fr-FR" sz="16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jonge</a:t>
            </a:r>
            <a:r>
              <a:rPr lang="fr-FR" sz="16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fr-FR" sz="16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duiven</a:t>
            </a:r>
            <a:endParaRPr lang="nl-BE" sz="40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9" name="Picture 2" descr="Afbeeldingsresultaat voor beyers pigeons png transparent">
            <a:extLst>
              <a:ext uri="{FF2B5EF4-FFF2-40B4-BE49-F238E27FC236}">
                <a16:creationId xmlns:a16="http://schemas.microsoft.com/office/drawing/2014/main" id="{EC8C7C7B-0814-404C-AC4D-B7F4E5334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006" y="4326203"/>
            <a:ext cx="2094026" cy="2094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41738118-8D54-47C8-9250-BEBF481D55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7" y="4725144"/>
            <a:ext cx="1402572" cy="1840306"/>
          </a:xfrm>
          <a:prstGeom prst="rect">
            <a:avLst/>
          </a:prstGeom>
        </p:spPr>
      </p:pic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BAB09CF0-C033-4200-B2E2-D007BA065E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3773" y="1844824"/>
            <a:ext cx="10578931" cy="5013176"/>
          </a:xfrm>
        </p:spPr>
        <p:txBody>
          <a:bodyPr>
            <a:normAutofit fontScale="70000" lnSpcReduction="20000"/>
          </a:bodyPr>
          <a:lstStyle/>
          <a:p>
            <a:pPr marL="0" indent="0">
              <a:buClr>
                <a:srgbClr val="FF0000"/>
              </a:buClr>
              <a:buNone/>
            </a:pPr>
            <a:r>
              <a:rPr lang="nl-BE" sz="4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Winnaars </a:t>
            </a:r>
            <a:r>
              <a:rPr lang="nl-BE" sz="4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Rodania</a:t>
            </a:r>
            <a:r>
              <a:rPr lang="nl-BE" sz="4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horloges</a:t>
            </a:r>
            <a:r>
              <a:rPr lang="nl-BE" sz="45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			</a:t>
            </a:r>
          </a:p>
          <a:p>
            <a:pPr marL="0" indent="0">
              <a:buClr>
                <a:srgbClr val="FF0000"/>
              </a:buClr>
              <a:buNone/>
            </a:pPr>
            <a:r>
              <a:rPr lang="nl-BE" sz="45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					</a:t>
            </a:r>
            <a:br>
              <a:rPr lang="nl-BE" sz="45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nl-BE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Moonen Ivan			Boom</a:t>
            </a:r>
          </a:p>
          <a:p>
            <a:pPr marL="0" indent="0">
              <a:buClr>
                <a:srgbClr val="FF0000"/>
              </a:buClr>
              <a:buNone/>
            </a:pPr>
            <a:r>
              <a:rPr lang="nl-BE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Belmans Eddy		Nijlen</a:t>
            </a:r>
          </a:p>
          <a:p>
            <a:pPr marL="0" indent="0">
              <a:buClr>
                <a:srgbClr val="FF0000"/>
              </a:buClr>
              <a:buNone/>
            </a:pPr>
            <a:r>
              <a:rPr lang="nl-BE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Van </a:t>
            </a:r>
            <a:r>
              <a:rPr lang="nl-BE" sz="36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Reeth</a:t>
            </a:r>
            <a:r>
              <a:rPr lang="nl-BE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Rudy		Herenthout</a:t>
            </a:r>
          </a:p>
          <a:p>
            <a:pPr marL="0" indent="0">
              <a:buClr>
                <a:srgbClr val="FF0000"/>
              </a:buClr>
              <a:buNone/>
            </a:pPr>
            <a:r>
              <a:rPr lang="nl-BE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Vandenbergh - Wilms	Meerhout</a:t>
            </a:r>
            <a:br>
              <a:rPr lang="nl-BE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br>
              <a:rPr lang="nl-BE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br>
              <a:rPr lang="nl-BE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nl-BE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Winnaar waardebon 25 euro met kleinste coëfficiënt</a:t>
            </a:r>
            <a:br>
              <a:rPr lang="nl-BE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br>
              <a:rPr lang="nl-BE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nl-BE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Moonen Ivan		Boom</a:t>
            </a:r>
          </a:p>
          <a:p>
            <a:pPr marL="0" indent="0">
              <a:buClr>
                <a:srgbClr val="FF0000"/>
              </a:buClr>
              <a:buNone/>
            </a:pPr>
            <a:r>
              <a:rPr lang="nl-BE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	</a:t>
            </a:r>
          </a:p>
          <a:p>
            <a:pPr marL="0" indent="0">
              <a:buClr>
                <a:srgbClr val="FF0000"/>
              </a:buClr>
              <a:buNone/>
            </a:pPr>
            <a:r>
              <a:rPr lang="nl-BE" sz="4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			</a:t>
            </a:r>
          </a:p>
          <a:p>
            <a:pPr marL="0" indent="0">
              <a:buClr>
                <a:srgbClr val="FF0000"/>
              </a:buClr>
              <a:buNone/>
            </a:pPr>
            <a:r>
              <a:rPr lang="nl-BE" dirty="0"/>
              <a:t>	</a:t>
            </a:r>
          </a:p>
          <a:p>
            <a:pPr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nl-BE" dirty="0"/>
          </a:p>
        </p:txBody>
      </p:sp>
      <p:pic>
        <p:nvPicPr>
          <p:cNvPr id="7" name="Picture 6" descr="Afbeeldingsresultaat voor rodania  png transparent">
            <a:extLst>
              <a:ext uri="{FF2B5EF4-FFF2-40B4-BE49-F238E27FC236}">
                <a16:creationId xmlns:a16="http://schemas.microsoft.com/office/drawing/2014/main" id="{5FBCC351-F776-48B9-92FD-722E69751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78004">
            <a:off x="9094463" y="1061656"/>
            <a:ext cx="2487528" cy="3233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64363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B3F20CE-2E15-4691-9C8A-4C1FEBDDD9D9}"/>
              </a:ext>
            </a:extLst>
          </p:cNvPr>
          <p:cNvSpPr txBox="1">
            <a:spLocks/>
          </p:cNvSpPr>
          <p:nvPr/>
        </p:nvSpPr>
        <p:spPr>
          <a:xfrm>
            <a:off x="0" y="260648"/>
            <a:ext cx="12144672" cy="4392488"/>
          </a:xfrm>
          <a:prstGeom prst="rect">
            <a:avLst/>
          </a:prstGeom>
        </p:spPr>
        <p:txBody>
          <a:bodyPr vert="horz" lIns="0" rIns="0" bIns="0" anchor="ctr" anchorCtr="0">
            <a:normAutofit fontScale="40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BONVERKOOP</a:t>
            </a:r>
            <a:br>
              <a:rPr lang="fr-FR" sz="135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</a:br>
            <a:br>
              <a:rPr lang="fr-FR" sz="9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fr-FR" sz="18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Wij</a:t>
            </a:r>
            <a:r>
              <a:rPr lang="fr-FR" sz="18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fr-FR" sz="18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danken</a:t>
            </a:r>
            <a:r>
              <a:rPr lang="fr-FR" sz="18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de </a:t>
            </a:r>
            <a:r>
              <a:rPr lang="fr-FR" sz="18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schenkers</a:t>
            </a:r>
            <a:r>
              <a:rPr lang="fr-FR" sz="18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br>
              <a:rPr lang="fr-FR" sz="18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fr-FR" sz="18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van de </a:t>
            </a:r>
            <a:r>
              <a:rPr lang="fr-FR" sz="18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bonnen</a:t>
            </a:r>
            <a:r>
              <a:rPr lang="fr-FR" sz="18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.</a:t>
            </a:r>
            <a:endParaRPr lang="fr-FR" sz="13500" b="1" i="1" dirty="0"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ctr"/>
            <a:r>
              <a:rPr lang="fr-FR" sz="16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nl-BE" sz="40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633FDFE-FE1D-49CF-BAE3-9E3F280E17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3930938"/>
            <a:ext cx="2007869" cy="263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3991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BC96288-A0C1-44C6-8AC3-C1BF7FF94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4050" y="2151504"/>
            <a:ext cx="9470542" cy="1781552"/>
          </a:xfrm>
        </p:spPr>
        <p:txBody>
          <a:bodyPr>
            <a:normAutofit fontScale="85000" lnSpcReduction="20000"/>
          </a:bodyPr>
          <a:lstStyle/>
          <a:p>
            <a:endParaRPr lang="nl-NL" dirty="0"/>
          </a:p>
          <a:p>
            <a:pPr>
              <a:buClr>
                <a:srgbClr val="FF0000"/>
              </a:buClr>
            </a:pPr>
            <a:r>
              <a:rPr lang="nl-NL" sz="3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BAECK  John &amp; VERSCHUEREN Diana – </a:t>
            </a:r>
            <a:br>
              <a:rPr lang="nl-NL" sz="3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</a:br>
            <a:r>
              <a:rPr lang="nl-NL" sz="3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Brasschaat</a:t>
            </a:r>
          </a:p>
          <a:p>
            <a:pPr>
              <a:buClr>
                <a:srgbClr val="FF0000"/>
              </a:buClr>
            </a:pPr>
            <a:r>
              <a:rPr lang="nl-NL" sz="3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Jonge duif 2020</a:t>
            </a:r>
            <a:endParaRPr lang="nl-BE" sz="36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B3F20CE-2E15-4691-9C8A-4C1FEBDDD9D9}"/>
              </a:ext>
            </a:extLst>
          </p:cNvPr>
          <p:cNvSpPr txBox="1">
            <a:spLocks/>
          </p:cNvSpPr>
          <p:nvPr/>
        </p:nvSpPr>
        <p:spPr>
          <a:xfrm>
            <a:off x="0" y="756847"/>
            <a:ext cx="12144672" cy="463269"/>
          </a:xfrm>
          <a:prstGeom prst="rect">
            <a:avLst/>
          </a:prstGeom>
        </p:spPr>
        <p:txBody>
          <a:bodyPr vert="horz" lIns="0" rIns="0" bIns="0" anchor="ctr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72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BONVERKOOP</a:t>
            </a:r>
            <a:r>
              <a:rPr lang="fr-FR" sz="6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nl-BE" sz="16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633FDFE-FE1D-49CF-BAE3-9E3F280E17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3930938"/>
            <a:ext cx="2007869" cy="2634512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CF39D674-F74E-4378-BF3D-565A4BEF839E}"/>
              </a:ext>
            </a:extLst>
          </p:cNvPr>
          <p:cNvSpPr/>
          <p:nvPr/>
        </p:nvSpPr>
        <p:spPr>
          <a:xfrm>
            <a:off x="110981" y="253720"/>
            <a:ext cx="2376264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115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390219980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BC96288-A0C1-44C6-8AC3-C1BF7FF94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4050" y="2104633"/>
            <a:ext cx="9830582" cy="1781552"/>
          </a:xfrm>
        </p:spPr>
        <p:txBody>
          <a:bodyPr>
            <a:normAutofit fontScale="92500"/>
          </a:bodyPr>
          <a:lstStyle/>
          <a:p>
            <a:endParaRPr lang="nl-NL" dirty="0"/>
          </a:p>
          <a:p>
            <a:pPr>
              <a:buClr>
                <a:srgbClr val="FF0000"/>
              </a:buClr>
            </a:pPr>
            <a:r>
              <a:rPr lang="nl-NL" sz="3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nl-NL" sz="39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BINNEMANS – VAN DE WEYER - Geel</a:t>
            </a:r>
          </a:p>
          <a:p>
            <a:pPr>
              <a:buClr>
                <a:srgbClr val="FF0000"/>
              </a:buClr>
            </a:pPr>
            <a:r>
              <a:rPr lang="nl-NL" sz="39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Jonge duif 2020</a:t>
            </a:r>
            <a:endParaRPr lang="nl-BE" sz="39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B3F20CE-2E15-4691-9C8A-4C1FEBDDD9D9}"/>
              </a:ext>
            </a:extLst>
          </p:cNvPr>
          <p:cNvSpPr txBox="1">
            <a:spLocks/>
          </p:cNvSpPr>
          <p:nvPr/>
        </p:nvSpPr>
        <p:spPr>
          <a:xfrm>
            <a:off x="0" y="756847"/>
            <a:ext cx="12144672" cy="463269"/>
          </a:xfrm>
          <a:prstGeom prst="rect">
            <a:avLst/>
          </a:prstGeom>
        </p:spPr>
        <p:txBody>
          <a:bodyPr vert="horz" lIns="0" rIns="0" bIns="0" anchor="ctr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72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BONVERKOOP</a:t>
            </a:r>
            <a:r>
              <a:rPr lang="fr-FR" sz="6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nl-BE" sz="16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633FDFE-FE1D-49CF-BAE3-9E3F280E17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3930938"/>
            <a:ext cx="2007869" cy="2634512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CF39D674-F74E-4378-BF3D-565A4BEF839E}"/>
              </a:ext>
            </a:extLst>
          </p:cNvPr>
          <p:cNvSpPr/>
          <p:nvPr/>
        </p:nvSpPr>
        <p:spPr>
          <a:xfrm>
            <a:off x="191344" y="270808"/>
            <a:ext cx="2232248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115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02</a:t>
            </a:r>
            <a:endParaRPr lang="nl-NL" sz="115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94186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BC96288-A0C1-44C6-8AC3-C1BF7FF94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4050" y="2204864"/>
            <a:ext cx="8942784" cy="1781552"/>
          </a:xfrm>
        </p:spPr>
        <p:txBody>
          <a:bodyPr>
            <a:normAutofit lnSpcReduction="10000"/>
          </a:bodyPr>
          <a:lstStyle/>
          <a:p>
            <a:endParaRPr lang="nl-NL" dirty="0"/>
          </a:p>
          <a:p>
            <a:pPr>
              <a:buClr>
                <a:srgbClr val="FF0000"/>
              </a:buClr>
            </a:pPr>
            <a:r>
              <a:rPr lang="nl-NL" sz="3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BROECKX NIELS - Turnhout</a:t>
            </a:r>
          </a:p>
          <a:p>
            <a:pPr>
              <a:buClr>
                <a:srgbClr val="FF0000"/>
              </a:buClr>
            </a:pPr>
            <a:r>
              <a:rPr lang="nl-NL" sz="3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Jonge duif 2020</a:t>
            </a:r>
            <a:endParaRPr lang="nl-BE" sz="36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B3F20CE-2E15-4691-9C8A-4C1FEBDDD9D9}"/>
              </a:ext>
            </a:extLst>
          </p:cNvPr>
          <p:cNvSpPr txBox="1">
            <a:spLocks/>
          </p:cNvSpPr>
          <p:nvPr/>
        </p:nvSpPr>
        <p:spPr>
          <a:xfrm>
            <a:off x="0" y="756847"/>
            <a:ext cx="12144672" cy="463269"/>
          </a:xfrm>
          <a:prstGeom prst="rect">
            <a:avLst/>
          </a:prstGeom>
        </p:spPr>
        <p:txBody>
          <a:bodyPr vert="horz" lIns="0" rIns="0" bIns="0" anchor="ctr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72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BONVERKOOP</a:t>
            </a:r>
            <a:r>
              <a:rPr lang="fr-FR" sz="6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nl-BE" sz="16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633FDFE-FE1D-49CF-BAE3-9E3F280E17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3930938"/>
            <a:ext cx="2007869" cy="2634512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CF39D674-F74E-4378-BF3D-565A4BEF839E}"/>
              </a:ext>
            </a:extLst>
          </p:cNvPr>
          <p:cNvSpPr/>
          <p:nvPr/>
        </p:nvSpPr>
        <p:spPr>
          <a:xfrm>
            <a:off x="119336" y="260648"/>
            <a:ext cx="2232248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115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03</a:t>
            </a:r>
            <a:endParaRPr lang="nl-NL" sz="115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5761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BC96288-A0C1-44C6-8AC3-C1BF7FF94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4050" y="2151504"/>
            <a:ext cx="8942784" cy="1781552"/>
          </a:xfrm>
        </p:spPr>
        <p:txBody>
          <a:bodyPr>
            <a:normAutofit lnSpcReduction="10000"/>
          </a:bodyPr>
          <a:lstStyle/>
          <a:p>
            <a:endParaRPr lang="nl-NL" dirty="0"/>
          </a:p>
          <a:p>
            <a:pPr>
              <a:buClr>
                <a:srgbClr val="FF0000"/>
              </a:buClr>
            </a:pPr>
            <a:r>
              <a:rPr lang="nl-NL" sz="3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CLEIRBAUT Kris - Putte</a:t>
            </a:r>
          </a:p>
          <a:p>
            <a:pPr>
              <a:buClr>
                <a:srgbClr val="FF0000"/>
              </a:buClr>
            </a:pPr>
            <a:r>
              <a:rPr lang="nl-NL" sz="3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Duif ter plaatse</a:t>
            </a:r>
            <a:endParaRPr lang="nl-BE" sz="36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B3F20CE-2E15-4691-9C8A-4C1FEBDDD9D9}"/>
              </a:ext>
            </a:extLst>
          </p:cNvPr>
          <p:cNvSpPr txBox="1">
            <a:spLocks/>
          </p:cNvSpPr>
          <p:nvPr/>
        </p:nvSpPr>
        <p:spPr>
          <a:xfrm>
            <a:off x="0" y="756847"/>
            <a:ext cx="12144672" cy="463269"/>
          </a:xfrm>
          <a:prstGeom prst="rect">
            <a:avLst/>
          </a:prstGeom>
        </p:spPr>
        <p:txBody>
          <a:bodyPr vert="horz" lIns="0" rIns="0" bIns="0" anchor="ctr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72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BONVERKOOP</a:t>
            </a:r>
            <a:r>
              <a:rPr lang="fr-FR" sz="6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nl-BE" sz="16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633FDFE-FE1D-49CF-BAE3-9E3F280E17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3930938"/>
            <a:ext cx="2007869" cy="2634512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CF39D674-F74E-4378-BF3D-565A4BEF839E}"/>
              </a:ext>
            </a:extLst>
          </p:cNvPr>
          <p:cNvSpPr/>
          <p:nvPr/>
        </p:nvSpPr>
        <p:spPr>
          <a:xfrm>
            <a:off x="191344" y="258493"/>
            <a:ext cx="2232248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115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04</a:t>
            </a:r>
            <a:endParaRPr lang="nl-NL" sz="115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43632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BC96288-A0C1-44C6-8AC3-C1BF7FF94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4050" y="2151504"/>
            <a:ext cx="9974598" cy="1781552"/>
          </a:xfrm>
        </p:spPr>
        <p:txBody>
          <a:bodyPr>
            <a:normAutofit lnSpcReduction="10000"/>
          </a:bodyPr>
          <a:lstStyle/>
          <a:p>
            <a:endParaRPr lang="nl-NL" dirty="0"/>
          </a:p>
          <a:p>
            <a:pPr>
              <a:buClr>
                <a:srgbClr val="FF0000"/>
              </a:buClr>
            </a:pPr>
            <a:r>
              <a:rPr lang="nl-NL" sz="3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DE SCHUTTER Guido - </a:t>
            </a:r>
            <a:r>
              <a:rPr lang="nl-NL" sz="36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Pulderbos</a:t>
            </a:r>
            <a:endParaRPr lang="nl-NL" sz="36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pPr>
              <a:buClr>
                <a:srgbClr val="FF0000"/>
              </a:buClr>
            </a:pPr>
            <a:r>
              <a:rPr lang="nl-NL" sz="3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Jonge duif 2020</a:t>
            </a:r>
            <a:endParaRPr lang="nl-BE" sz="36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B3F20CE-2E15-4691-9C8A-4C1FEBDDD9D9}"/>
              </a:ext>
            </a:extLst>
          </p:cNvPr>
          <p:cNvSpPr txBox="1">
            <a:spLocks/>
          </p:cNvSpPr>
          <p:nvPr/>
        </p:nvSpPr>
        <p:spPr>
          <a:xfrm>
            <a:off x="0" y="756847"/>
            <a:ext cx="12144672" cy="463269"/>
          </a:xfrm>
          <a:prstGeom prst="rect">
            <a:avLst/>
          </a:prstGeom>
        </p:spPr>
        <p:txBody>
          <a:bodyPr vert="horz" lIns="0" rIns="0" bIns="0" anchor="ctr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72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BONVERKOOP</a:t>
            </a:r>
            <a:r>
              <a:rPr lang="fr-FR" sz="6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nl-BE" sz="16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633FDFE-FE1D-49CF-BAE3-9E3F280E17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3930938"/>
            <a:ext cx="2007869" cy="2634512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CF39D674-F74E-4378-BF3D-565A4BEF839E}"/>
              </a:ext>
            </a:extLst>
          </p:cNvPr>
          <p:cNvSpPr/>
          <p:nvPr/>
        </p:nvSpPr>
        <p:spPr>
          <a:xfrm>
            <a:off x="-168696" y="253720"/>
            <a:ext cx="2880320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115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05</a:t>
            </a:r>
            <a:endParaRPr lang="nl-NL" sz="115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17920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BC96288-A0C1-44C6-8AC3-C1BF7FF94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4050" y="2151504"/>
            <a:ext cx="9902590" cy="1781552"/>
          </a:xfrm>
        </p:spPr>
        <p:txBody>
          <a:bodyPr>
            <a:normAutofit lnSpcReduction="10000"/>
          </a:bodyPr>
          <a:lstStyle/>
          <a:p>
            <a:endParaRPr lang="nl-NL" dirty="0"/>
          </a:p>
          <a:p>
            <a:pPr>
              <a:buClr>
                <a:srgbClr val="FF0000"/>
              </a:buClr>
            </a:pPr>
            <a:r>
              <a:rPr lang="nl-NL" sz="3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DONCKERS JOHAN - Grobbendonk</a:t>
            </a:r>
          </a:p>
          <a:p>
            <a:pPr>
              <a:buClr>
                <a:srgbClr val="FF0000"/>
              </a:buClr>
            </a:pPr>
            <a:r>
              <a:rPr lang="nl-NL" sz="3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Duif ter plaatse</a:t>
            </a:r>
            <a:endParaRPr lang="nl-BE" sz="36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B3F20CE-2E15-4691-9C8A-4C1FEBDDD9D9}"/>
              </a:ext>
            </a:extLst>
          </p:cNvPr>
          <p:cNvSpPr txBox="1">
            <a:spLocks/>
          </p:cNvSpPr>
          <p:nvPr/>
        </p:nvSpPr>
        <p:spPr>
          <a:xfrm>
            <a:off x="0" y="756847"/>
            <a:ext cx="12144672" cy="463269"/>
          </a:xfrm>
          <a:prstGeom prst="rect">
            <a:avLst/>
          </a:prstGeom>
        </p:spPr>
        <p:txBody>
          <a:bodyPr vert="horz" lIns="0" rIns="0" bIns="0" anchor="ctr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72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BONVERKOOP</a:t>
            </a:r>
            <a:r>
              <a:rPr lang="fr-FR" sz="6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nl-BE" sz="16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633FDFE-FE1D-49CF-BAE3-9E3F280E17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3930938"/>
            <a:ext cx="2007869" cy="2634512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CF39D674-F74E-4378-BF3D-565A4BEF839E}"/>
              </a:ext>
            </a:extLst>
          </p:cNvPr>
          <p:cNvSpPr/>
          <p:nvPr/>
        </p:nvSpPr>
        <p:spPr>
          <a:xfrm>
            <a:off x="-456728" y="248149"/>
            <a:ext cx="3456384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115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06</a:t>
            </a:r>
            <a:endParaRPr lang="nl-NL" sz="115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48496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BC96288-A0C1-44C6-8AC3-C1BF7FF94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4050" y="2151504"/>
            <a:ext cx="8942784" cy="1781552"/>
          </a:xfrm>
        </p:spPr>
        <p:txBody>
          <a:bodyPr>
            <a:normAutofit fontScale="92500"/>
          </a:bodyPr>
          <a:lstStyle/>
          <a:p>
            <a:endParaRPr lang="nl-NL" dirty="0"/>
          </a:p>
          <a:p>
            <a:pPr>
              <a:buClr>
                <a:srgbClr val="FF0000"/>
              </a:buClr>
            </a:pPr>
            <a:r>
              <a:rPr lang="nl-NL" sz="3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DEKKER GEBROEDERS - Terneuzen</a:t>
            </a:r>
          </a:p>
          <a:p>
            <a:pPr>
              <a:buClr>
                <a:srgbClr val="FF0000"/>
              </a:buClr>
            </a:pPr>
            <a:r>
              <a:rPr lang="nl-NL" sz="3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Jonge duif 2020</a:t>
            </a:r>
            <a:endParaRPr lang="nl-BE" sz="36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B3F20CE-2E15-4691-9C8A-4C1FEBDDD9D9}"/>
              </a:ext>
            </a:extLst>
          </p:cNvPr>
          <p:cNvSpPr txBox="1">
            <a:spLocks/>
          </p:cNvSpPr>
          <p:nvPr/>
        </p:nvSpPr>
        <p:spPr>
          <a:xfrm>
            <a:off x="0" y="756847"/>
            <a:ext cx="12144672" cy="463269"/>
          </a:xfrm>
          <a:prstGeom prst="rect">
            <a:avLst/>
          </a:prstGeom>
        </p:spPr>
        <p:txBody>
          <a:bodyPr vert="horz" lIns="0" rIns="0" bIns="0" anchor="ctr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72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BONVERKOOP</a:t>
            </a:r>
            <a:r>
              <a:rPr lang="fr-FR" sz="6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nl-BE" sz="16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633FDFE-FE1D-49CF-BAE3-9E3F280E17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3930938"/>
            <a:ext cx="2007869" cy="2634512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CF39D674-F74E-4378-BF3D-565A4BEF839E}"/>
              </a:ext>
            </a:extLst>
          </p:cNvPr>
          <p:cNvSpPr/>
          <p:nvPr/>
        </p:nvSpPr>
        <p:spPr>
          <a:xfrm>
            <a:off x="-24680" y="260648"/>
            <a:ext cx="2592288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115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07</a:t>
            </a:r>
            <a:endParaRPr lang="nl-NL" sz="115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9969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BC96288-A0C1-44C6-8AC3-C1BF7FF94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352" y="3159197"/>
            <a:ext cx="8942784" cy="1781552"/>
          </a:xfrm>
        </p:spPr>
        <p:txBody>
          <a:bodyPr/>
          <a:lstStyle/>
          <a:p>
            <a:pPr>
              <a:buClr>
                <a:srgbClr val="FF0000"/>
              </a:buClr>
            </a:pPr>
            <a:r>
              <a:rPr lang="nl-BE" sz="28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KLEINE HALVE FOND JONGE DUIVEN</a:t>
            </a:r>
          </a:p>
          <a:p>
            <a:pPr>
              <a:buClr>
                <a:srgbClr val="FF0000"/>
              </a:buClr>
            </a:pPr>
            <a:r>
              <a:rPr lang="nl-BE" sz="28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VAN DEN BRANDE JOZEF uit Westerlo</a:t>
            </a:r>
            <a:endParaRPr lang="nl-NL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B3F20CE-2E15-4691-9C8A-4C1FEBDDD9D9}"/>
              </a:ext>
            </a:extLst>
          </p:cNvPr>
          <p:cNvSpPr txBox="1">
            <a:spLocks/>
          </p:cNvSpPr>
          <p:nvPr/>
        </p:nvSpPr>
        <p:spPr>
          <a:xfrm>
            <a:off x="0" y="756847"/>
            <a:ext cx="12144672" cy="463269"/>
          </a:xfrm>
          <a:prstGeom prst="rect">
            <a:avLst/>
          </a:prstGeom>
        </p:spPr>
        <p:txBody>
          <a:bodyPr vert="horz" lIns="0" rIns="0" bIns="0" anchor="ctr" anchorCtr="0">
            <a:normAutofit fontScale="25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6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Winnaars</a:t>
            </a:r>
            <a:r>
              <a:rPr lang="fr-FR" sz="16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van </a:t>
            </a:r>
            <a:r>
              <a:rPr lang="fr-FR" sz="16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een</a:t>
            </a:r>
            <a:r>
              <a:rPr lang="fr-FR" sz="16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fr-FR" sz="16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nationaal</a:t>
            </a:r>
            <a:r>
              <a:rPr lang="fr-FR" sz="16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fr-FR" sz="16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kampioenschap</a:t>
            </a:r>
            <a:endParaRPr lang="nl-BE" sz="40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11BD032-B408-414B-83B9-4C67ED1C87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298836"/>
            <a:ext cx="1080119" cy="146726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E8005C56-69B8-4ACB-845D-C861CC957F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00" y="4941168"/>
            <a:ext cx="1275215" cy="1673202"/>
          </a:xfrm>
          <a:prstGeom prst="rect">
            <a:avLst/>
          </a:prstGeom>
        </p:spPr>
      </p:pic>
      <p:pic>
        <p:nvPicPr>
          <p:cNvPr id="9" name="Tijdelijke aanduiding voor inhoud 4" descr="Afbeelding met teken, persoon, man, mensen&#10;&#10;Automatisch gegenereerde beschrijving">
            <a:extLst>
              <a:ext uri="{FF2B5EF4-FFF2-40B4-BE49-F238E27FC236}">
                <a16:creationId xmlns:a16="http://schemas.microsoft.com/office/drawing/2014/main" id="{A10D6D71-CB98-44C0-BC11-5947D79A57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775" t="-141" r="33176" b="19578"/>
          <a:stretch/>
        </p:blipFill>
        <p:spPr>
          <a:xfrm>
            <a:off x="8647232" y="1628800"/>
            <a:ext cx="3065392" cy="46973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337392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BC96288-A0C1-44C6-8AC3-C1BF7FF94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4050" y="2104633"/>
            <a:ext cx="8942784" cy="1781552"/>
          </a:xfrm>
        </p:spPr>
        <p:txBody>
          <a:bodyPr>
            <a:normAutofit lnSpcReduction="10000"/>
          </a:bodyPr>
          <a:lstStyle/>
          <a:p>
            <a:endParaRPr lang="nl-NL" dirty="0"/>
          </a:p>
          <a:p>
            <a:pPr>
              <a:buClr>
                <a:srgbClr val="FF0000"/>
              </a:buClr>
            </a:pPr>
            <a:r>
              <a:rPr lang="nl-NL" sz="3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HAEPERS JOS - Hulshout</a:t>
            </a:r>
          </a:p>
          <a:p>
            <a:pPr>
              <a:buClr>
                <a:srgbClr val="FF0000"/>
              </a:buClr>
            </a:pPr>
            <a:r>
              <a:rPr lang="nl-NL" sz="3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Jonge duif 2020</a:t>
            </a:r>
            <a:endParaRPr lang="nl-BE" sz="36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B3F20CE-2E15-4691-9C8A-4C1FEBDDD9D9}"/>
              </a:ext>
            </a:extLst>
          </p:cNvPr>
          <p:cNvSpPr txBox="1">
            <a:spLocks/>
          </p:cNvSpPr>
          <p:nvPr/>
        </p:nvSpPr>
        <p:spPr>
          <a:xfrm>
            <a:off x="0" y="756847"/>
            <a:ext cx="12144672" cy="463269"/>
          </a:xfrm>
          <a:prstGeom prst="rect">
            <a:avLst/>
          </a:prstGeom>
        </p:spPr>
        <p:txBody>
          <a:bodyPr vert="horz" lIns="0" rIns="0" bIns="0" anchor="ctr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72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BONVERKOOP</a:t>
            </a:r>
            <a:r>
              <a:rPr lang="fr-FR" sz="6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nl-BE" sz="16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633FDFE-FE1D-49CF-BAE3-9E3F280E17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3930938"/>
            <a:ext cx="2007869" cy="2634512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CF39D674-F74E-4378-BF3D-565A4BEF839E}"/>
              </a:ext>
            </a:extLst>
          </p:cNvPr>
          <p:cNvSpPr/>
          <p:nvPr/>
        </p:nvSpPr>
        <p:spPr>
          <a:xfrm>
            <a:off x="191344" y="220209"/>
            <a:ext cx="2232248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115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08</a:t>
            </a:r>
          </a:p>
        </p:txBody>
      </p:sp>
    </p:spTree>
    <p:extLst>
      <p:ext uri="{BB962C8B-B14F-4D97-AF65-F5344CB8AC3E}">
        <p14:creationId xmlns:p14="http://schemas.microsoft.com/office/powerpoint/2010/main" val="24824598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BC96288-A0C1-44C6-8AC3-C1BF7FF94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4050" y="2104633"/>
            <a:ext cx="8942784" cy="1781552"/>
          </a:xfrm>
        </p:spPr>
        <p:txBody>
          <a:bodyPr>
            <a:normAutofit lnSpcReduction="10000"/>
          </a:bodyPr>
          <a:lstStyle/>
          <a:p>
            <a:endParaRPr lang="nl-NL" dirty="0"/>
          </a:p>
          <a:p>
            <a:pPr>
              <a:buClr>
                <a:srgbClr val="FF0000"/>
              </a:buClr>
            </a:pPr>
            <a:r>
              <a:rPr lang="nl-NL" sz="3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HERMANS RIK - Pulle</a:t>
            </a:r>
          </a:p>
          <a:p>
            <a:pPr>
              <a:buClr>
                <a:srgbClr val="FF0000"/>
              </a:buClr>
            </a:pPr>
            <a:r>
              <a:rPr lang="nl-NL" sz="3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Jonge duif 2020</a:t>
            </a:r>
            <a:endParaRPr lang="nl-BE" sz="36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B3F20CE-2E15-4691-9C8A-4C1FEBDDD9D9}"/>
              </a:ext>
            </a:extLst>
          </p:cNvPr>
          <p:cNvSpPr txBox="1">
            <a:spLocks/>
          </p:cNvSpPr>
          <p:nvPr/>
        </p:nvSpPr>
        <p:spPr>
          <a:xfrm>
            <a:off x="0" y="756847"/>
            <a:ext cx="12144672" cy="463269"/>
          </a:xfrm>
          <a:prstGeom prst="rect">
            <a:avLst/>
          </a:prstGeom>
        </p:spPr>
        <p:txBody>
          <a:bodyPr vert="horz" lIns="0" rIns="0" bIns="0" anchor="ctr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72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BONVERKOOP</a:t>
            </a:r>
            <a:r>
              <a:rPr lang="fr-FR" sz="6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nl-BE" sz="16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633FDFE-FE1D-49CF-BAE3-9E3F280E17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3930938"/>
            <a:ext cx="2007869" cy="2634512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CF39D674-F74E-4378-BF3D-565A4BEF839E}"/>
              </a:ext>
            </a:extLst>
          </p:cNvPr>
          <p:cNvSpPr/>
          <p:nvPr/>
        </p:nvSpPr>
        <p:spPr>
          <a:xfrm>
            <a:off x="127691" y="260648"/>
            <a:ext cx="2223893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115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09</a:t>
            </a:r>
            <a:endParaRPr lang="nl-NL" sz="13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67833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7000">
              <a:srgbClr val="FFFF66"/>
            </a:gs>
            <a:gs pos="66000">
              <a:srgbClr val="FFFF66"/>
            </a:gs>
            <a:gs pos="6000">
              <a:srgbClr val="FF0000">
                <a:lumMod val="100000"/>
              </a:srgbClr>
            </a:gs>
            <a:gs pos="97000">
              <a:schemeClr val="tx1">
                <a:lumMod val="85000"/>
                <a:lumOff val="15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BC96288-A0C1-44C6-8AC3-C1BF7FF94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4050" y="2104633"/>
            <a:ext cx="10334638" cy="1781552"/>
          </a:xfrm>
        </p:spPr>
        <p:txBody>
          <a:bodyPr>
            <a:normAutofit lnSpcReduction="10000"/>
          </a:bodyPr>
          <a:lstStyle/>
          <a:p>
            <a:endParaRPr lang="nl-NL" dirty="0"/>
          </a:p>
          <a:p>
            <a:pPr>
              <a:buClr>
                <a:srgbClr val="FF0000"/>
              </a:buClr>
            </a:pPr>
            <a:r>
              <a:rPr lang="nl-NL" sz="3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HOOYBERGS JOS &amp; EMIEL – Mol</a:t>
            </a:r>
          </a:p>
          <a:p>
            <a:pPr>
              <a:buClr>
                <a:srgbClr val="FF0000"/>
              </a:buClr>
            </a:pPr>
            <a:r>
              <a:rPr lang="nl-NL" sz="3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Jonge duif 2020</a:t>
            </a:r>
            <a:endParaRPr lang="nl-BE" sz="36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B3F20CE-2E15-4691-9C8A-4C1FEBDDD9D9}"/>
              </a:ext>
            </a:extLst>
          </p:cNvPr>
          <p:cNvSpPr txBox="1">
            <a:spLocks/>
          </p:cNvSpPr>
          <p:nvPr/>
        </p:nvSpPr>
        <p:spPr>
          <a:xfrm>
            <a:off x="0" y="756847"/>
            <a:ext cx="12144672" cy="463269"/>
          </a:xfrm>
          <a:prstGeom prst="rect">
            <a:avLst/>
          </a:prstGeom>
        </p:spPr>
        <p:txBody>
          <a:bodyPr vert="horz" lIns="0" rIns="0" bIns="0" anchor="ctr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72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BONVERKOOP</a:t>
            </a:r>
            <a:r>
              <a:rPr lang="fr-FR" sz="6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nl-BE" sz="16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633FDFE-FE1D-49CF-BAE3-9E3F280E17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3930938"/>
            <a:ext cx="2007869" cy="2634512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CF39D674-F74E-4378-BF3D-565A4BEF839E}"/>
              </a:ext>
            </a:extLst>
          </p:cNvPr>
          <p:cNvSpPr/>
          <p:nvPr/>
        </p:nvSpPr>
        <p:spPr>
          <a:xfrm>
            <a:off x="-384720" y="252929"/>
            <a:ext cx="3240360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115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4778771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BC96288-A0C1-44C6-8AC3-C1BF7FF94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4050" y="2295520"/>
            <a:ext cx="10190622" cy="1781552"/>
          </a:xfrm>
        </p:spPr>
        <p:txBody>
          <a:bodyPr>
            <a:normAutofit fontScale="62500" lnSpcReduction="20000"/>
          </a:bodyPr>
          <a:lstStyle/>
          <a:p>
            <a:endParaRPr lang="nl-NL" dirty="0"/>
          </a:p>
          <a:p>
            <a:pPr>
              <a:buClr>
                <a:srgbClr val="FF0000"/>
              </a:buClr>
              <a:buSzPct val="130000"/>
            </a:pPr>
            <a:r>
              <a:rPr lang="nl-NL" sz="3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nl-NL" sz="51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KEMPENEERS VALERE &amp; DINA - Westerlo</a:t>
            </a:r>
          </a:p>
          <a:p>
            <a:pPr>
              <a:buClr>
                <a:srgbClr val="FF0000"/>
              </a:buClr>
            </a:pPr>
            <a:r>
              <a:rPr lang="nl-NL" sz="51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Koppel eieren 2020</a:t>
            </a:r>
            <a:endParaRPr lang="nl-BE" sz="51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B3F20CE-2E15-4691-9C8A-4C1FEBDDD9D9}"/>
              </a:ext>
            </a:extLst>
          </p:cNvPr>
          <p:cNvSpPr txBox="1">
            <a:spLocks/>
          </p:cNvSpPr>
          <p:nvPr/>
        </p:nvSpPr>
        <p:spPr>
          <a:xfrm>
            <a:off x="0" y="756847"/>
            <a:ext cx="12144672" cy="463269"/>
          </a:xfrm>
          <a:prstGeom prst="rect">
            <a:avLst/>
          </a:prstGeom>
        </p:spPr>
        <p:txBody>
          <a:bodyPr vert="horz" lIns="0" rIns="0" bIns="0" anchor="ctr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72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BONVERKOOP</a:t>
            </a:r>
            <a:r>
              <a:rPr lang="fr-FR" sz="6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nl-BE" sz="16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633FDFE-FE1D-49CF-BAE3-9E3F280E17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3930938"/>
            <a:ext cx="2007869" cy="2634512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CF39D674-F74E-4378-BF3D-565A4BEF839E}"/>
              </a:ext>
            </a:extLst>
          </p:cNvPr>
          <p:cNvSpPr/>
          <p:nvPr/>
        </p:nvSpPr>
        <p:spPr>
          <a:xfrm>
            <a:off x="-384720" y="198800"/>
            <a:ext cx="3240360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115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16099443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BC96288-A0C1-44C6-8AC3-C1BF7FF94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4050" y="2104633"/>
            <a:ext cx="8942784" cy="1781552"/>
          </a:xfrm>
        </p:spPr>
        <p:txBody>
          <a:bodyPr>
            <a:normAutofit lnSpcReduction="10000"/>
          </a:bodyPr>
          <a:lstStyle/>
          <a:p>
            <a:endParaRPr lang="nl-NL" dirty="0"/>
          </a:p>
          <a:p>
            <a:pPr>
              <a:buClr>
                <a:srgbClr val="FF0000"/>
              </a:buClr>
            </a:pPr>
            <a:r>
              <a:rPr lang="nl-NL" sz="3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MARIËN DIRK - Kapellen</a:t>
            </a:r>
          </a:p>
          <a:p>
            <a:pPr>
              <a:buClr>
                <a:srgbClr val="FF0000"/>
              </a:buClr>
            </a:pPr>
            <a:r>
              <a:rPr lang="nl-NL" sz="3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Duif ter plaatse</a:t>
            </a:r>
            <a:endParaRPr lang="nl-BE" sz="36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B3F20CE-2E15-4691-9C8A-4C1FEBDDD9D9}"/>
              </a:ext>
            </a:extLst>
          </p:cNvPr>
          <p:cNvSpPr txBox="1">
            <a:spLocks/>
          </p:cNvSpPr>
          <p:nvPr/>
        </p:nvSpPr>
        <p:spPr>
          <a:xfrm>
            <a:off x="0" y="756847"/>
            <a:ext cx="12144672" cy="463269"/>
          </a:xfrm>
          <a:prstGeom prst="rect">
            <a:avLst/>
          </a:prstGeom>
        </p:spPr>
        <p:txBody>
          <a:bodyPr vert="horz" lIns="0" rIns="0" bIns="0" anchor="ctr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72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BONVERKOOP</a:t>
            </a:r>
            <a:r>
              <a:rPr lang="fr-FR" sz="6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nl-BE" sz="16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633FDFE-FE1D-49CF-BAE3-9E3F280E17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3930938"/>
            <a:ext cx="2007869" cy="2634512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CF39D674-F74E-4378-BF3D-565A4BEF839E}"/>
              </a:ext>
            </a:extLst>
          </p:cNvPr>
          <p:cNvSpPr/>
          <p:nvPr/>
        </p:nvSpPr>
        <p:spPr>
          <a:xfrm>
            <a:off x="-384720" y="219917"/>
            <a:ext cx="3240360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115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2259093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BC96288-A0C1-44C6-8AC3-C1BF7FF94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4050" y="2104633"/>
            <a:ext cx="8942784" cy="1781552"/>
          </a:xfrm>
        </p:spPr>
        <p:txBody>
          <a:bodyPr>
            <a:normAutofit lnSpcReduction="10000"/>
          </a:bodyPr>
          <a:lstStyle/>
          <a:p>
            <a:endParaRPr lang="nl-NL" dirty="0"/>
          </a:p>
          <a:p>
            <a:pPr>
              <a:buClr>
                <a:srgbClr val="FF0000"/>
              </a:buClr>
            </a:pPr>
            <a:r>
              <a:rPr lang="nl-NL" sz="3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RAETS KURT – Wiekevorst</a:t>
            </a:r>
          </a:p>
          <a:p>
            <a:pPr>
              <a:buClr>
                <a:srgbClr val="FF0000"/>
              </a:buClr>
            </a:pPr>
            <a:r>
              <a:rPr lang="nl-NL" sz="3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Jonge duif 2020</a:t>
            </a:r>
            <a:endParaRPr lang="nl-BE" sz="36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B3F20CE-2E15-4691-9C8A-4C1FEBDDD9D9}"/>
              </a:ext>
            </a:extLst>
          </p:cNvPr>
          <p:cNvSpPr txBox="1">
            <a:spLocks/>
          </p:cNvSpPr>
          <p:nvPr/>
        </p:nvSpPr>
        <p:spPr>
          <a:xfrm>
            <a:off x="0" y="756847"/>
            <a:ext cx="12144672" cy="463269"/>
          </a:xfrm>
          <a:prstGeom prst="rect">
            <a:avLst/>
          </a:prstGeom>
        </p:spPr>
        <p:txBody>
          <a:bodyPr vert="horz" lIns="0" rIns="0" bIns="0" anchor="ctr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72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BONVERKOOP</a:t>
            </a:r>
            <a:r>
              <a:rPr lang="fr-FR" sz="6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nl-BE" sz="16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633FDFE-FE1D-49CF-BAE3-9E3F280E17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3930938"/>
            <a:ext cx="2007869" cy="2634512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CF39D674-F74E-4378-BF3D-565A4BEF839E}"/>
              </a:ext>
            </a:extLst>
          </p:cNvPr>
          <p:cNvSpPr/>
          <p:nvPr/>
        </p:nvSpPr>
        <p:spPr>
          <a:xfrm>
            <a:off x="-384720" y="260648"/>
            <a:ext cx="3240360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115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13</a:t>
            </a:r>
            <a:endParaRPr lang="nl-NL" sz="115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504876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BC96288-A0C1-44C6-8AC3-C1BF7FF94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4050" y="2104633"/>
            <a:ext cx="8942784" cy="1781552"/>
          </a:xfrm>
        </p:spPr>
        <p:txBody>
          <a:bodyPr>
            <a:normAutofit lnSpcReduction="10000"/>
          </a:bodyPr>
          <a:lstStyle/>
          <a:p>
            <a:endParaRPr lang="nl-NL" dirty="0"/>
          </a:p>
          <a:p>
            <a:pPr>
              <a:buClr>
                <a:srgbClr val="FF0000"/>
              </a:buClr>
            </a:pPr>
            <a:r>
              <a:rPr lang="nl-NL" sz="3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SEIFFERT THIEBAULT – Kapellen</a:t>
            </a:r>
          </a:p>
          <a:p>
            <a:pPr>
              <a:buClr>
                <a:srgbClr val="FF0000"/>
              </a:buClr>
            </a:pPr>
            <a:r>
              <a:rPr lang="nl-NL" sz="3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Jonge duif 2020</a:t>
            </a:r>
            <a:endParaRPr lang="nl-BE" sz="36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B3F20CE-2E15-4691-9C8A-4C1FEBDDD9D9}"/>
              </a:ext>
            </a:extLst>
          </p:cNvPr>
          <p:cNvSpPr txBox="1">
            <a:spLocks/>
          </p:cNvSpPr>
          <p:nvPr/>
        </p:nvSpPr>
        <p:spPr>
          <a:xfrm>
            <a:off x="0" y="756847"/>
            <a:ext cx="12144672" cy="463269"/>
          </a:xfrm>
          <a:prstGeom prst="rect">
            <a:avLst/>
          </a:prstGeom>
        </p:spPr>
        <p:txBody>
          <a:bodyPr vert="horz" lIns="0" rIns="0" bIns="0" anchor="ctr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72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BONVERKOOP</a:t>
            </a:r>
            <a:r>
              <a:rPr lang="fr-FR" sz="6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nl-BE" sz="16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633FDFE-FE1D-49CF-BAE3-9E3F280E17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3930938"/>
            <a:ext cx="2007869" cy="2634512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CF39D674-F74E-4378-BF3D-565A4BEF839E}"/>
              </a:ext>
            </a:extLst>
          </p:cNvPr>
          <p:cNvSpPr/>
          <p:nvPr/>
        </p:nvSpPr>
        <p:spPr>
          <a:xfrm>
            <a:off x="-384720" y="260648"/>
            <a:ext cx="3240360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115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14</a:t>
            </a:r>
            <a:endParaRPr lang="nl-NL" sz="115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86717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BC96288-A0C1-44C6-8AC3-C1BF7FF94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1916832"/>
            <a:ext cx="11809312" cy="2200346"/>
          </a:xfrm>
        </p:spPr>
        <p:txBody>
          <a:bodyPr>
            <a:noAutofit/>
          </a:bodyPr>
          <a:lstStyle/>
          <a:p>
            <a:endParaRPr lang="nl-NL" sz="3600" dirty="0"/>
          </a:p>
          <a:p>
            <a:pPr>
              <a:buClr>
                <a:srgbClr val="FF0000"/>
              </a:buClr>
            </a:pPr>
            <a:r>
              <a:rPr lang="nl-NL" sz="3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VAN DEN BRANDE JOS – Westerlo</a:t>
            </a:r>
          </a:p>
          <a:p>
            <a:pPr>
              <a:buClr>
                <a:srgbClr val="FF0000"/>
              </a:buClr>
            </a:pPr>
            <a:r>
              <a:rPr lang="nl-NL" sz="3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Jonge duif 2020</a:t>
            </a:r>
            <a:endParaRPr lang="nl-BE" sz="36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B3F20CE-2E15-4691-9C8A-4C1FEBDDD9D9}"/>
              </a:ext>
            </a:extLst>
          </p:cNvPr>
          <p:cNvSpPr txBox="1">
            <a:spLocks/>
          </p:cNvSpPr>
          <p:nvPr/>
        </p:nvSpPr>
        <p:spPr>
          <a:xfrm>
            <a:off x="0" y="756847"/>
            <a:ext cx="12144672" cy="463269"/>
          </a:xfrm>
          <a:prstGeom prst="rect">
            <a:avLst/>
          </a:prstGeom>
        </p:spPr>
        <p:txBody>
          <a:bodyPr vert="horz" lIns="0" rIns="0" bIns="0" anchor="ctr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72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BONVERKOOP</a:t>
            </a:r>
            <a:r>
              <a:rPr lang="fr-FR" sz="6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nl-BE" sz="16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CF39D674-F74E-4378-BF3D-565A4BEF839E}"/>
              </a:ext>
            </a:extLst>
          </p:cNvPr>
          <p:cNvSpPr/>
          <p:nvPr/>
        </p:nvSpPr>
        <p:spPr>
          <a:xfrm>
            <a:off x="-384720" y="260648"/>
            <a:ext cx="3240360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115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15</a:t>
            </a:r>
            <a:endParaRPr lang="nl-NL" sz="115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FC797787-2DFB-450F-A7AA-9BC67355C0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69" y="4397006"/>
            <a:ext cx="1676973" cy="2200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2727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BC96288-A0C1-44C6-8AC3-C1BF7FF94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2060848"/>
            <a:ext cx="11640616" cy="2025096"/>
          </a:xfrm>
        </p:spPr>
        <p:txBody>
          <a:bodyPr>
            <a:normAutofit/>
          </a:bodyPr>
          <a:lstStyle/>
          <a:p>
            <a:endParaRPr lang="nl-NL" dirty="0"/>
          </a:p>
          <a:p>
            <a:pPr>
              <a:buClr>
                <a:srgbClr val="FF0000"/>
              </a:buClr>
            </a:pPr>
            <a:r>
              <a:rPr lang="nl-NL" sz="3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VAN GASTEL KEVIN - Brecht</a:t>
            </a:r>
          </a:p>
          <a:p>
            <a:pPr>
              <a:buClr>
                <a:srgbClr val="FF0000"/>
              </a:buClr>
            </a:pPr>
            <a:r>
              <a:rPr lang="nl-NL" sz="3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Duif ter plaatse</a:t>
            </a:r>
            <a:endParaRPr lang="nl-BE" sz="36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B3F20CE-2E15-4691-9C8A-4C1FEBDDD9D9}"/>
              </a:ext>
            </a:extLst>
          </p:cNvPr>
          <p:cNvSpPr txBox="1">
            <a:spLocks/>
          </p:cNvSpPr>
          <p:nvPr/>
        </p:nvSpPr>
        <p:spPr>
          <a:xfrm>
            <a:off x="0" y="756847"/>
            <a:ext cx="12144672" cy="463269"/>
          </a:xfrm>
          <a:prstGeom prst="rect">
            <a:avLst/>
          </a:prstGeom>
        </p:spPr>
        <p:txBody>
          <a:bodyPr vert="horz" lIns="0" rIns="0" bIns="0" anchor="ctr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72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BONVERKOOP</a:t>
            </a:r>
            <a:r>
              <a:rPr lang="fr-FR" sz="6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nl-BE" sz="16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CF39D674-F74E-4378-BF3D-565A4BEF839E}"/>
              </a:ext>
            </a:extLst>
          </p:cNvPr>
          <p:cNvSpPr/>
          <p:nvPr/>
        </p:nvSpPr>
        <p:spPr>
          <a:xfrm>
            <a:off x="-384720" y="260648"/>
            <a:ext cx="3240360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115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16</a:t>
            </a:r>
            <a:endParaRPr lang="nl-NL" sz="115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8D442272-41B2-4E77-8CB1-684206E9CF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69" y="4397006"/>
            <a:ext cx="1676973" cy="2200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6329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BC96288-A0C1-44C6-8AC3-C1BF7FF94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2092751"/>
            <a:ext cx="12385376" cy="2200345"/>
          </a:xfrm>
        </p:spPr>
        <p:txBody>
          <a:bodyPr>
            <a:normAutofit/>
          </a:bodyPr>
          <a:lstStyle/>
          <a:p>
            <a:endParaRPr lang="nl-NL" dirty="0"/>
          </a:p>
          <a:p>
            <a:pPr>
              <a:buClr>
                <a:srgbClr val="FF0000"/>
              </a:buClr>
            </a:pPr>
            <a:r>
              <a:rPr lang="nl-NL" sz="3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VAN OECKEL B. &amp; N. - Oud-Turnhout</a:t>
            </a:r>
          </a:p>
          <a:p>
            <a:pPr>
              <a:buClr>
                <a:srgbClr val="FF0000"/>
              </a:buClr>
            </a:pPr>
            <a:r>
              <a:rPr lang="nl-NL" sz="3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Jonge duif 2020</a:t>
            </a:r>
            <a:endParaRPr lang="nl-BE" sz="36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B3F20CE-2E15-4691-9C8A-4C1FEBDDD9D9}"/>
              </a:ext>
            </a:extLst>
          </p:cNvPr>
          <p:cNvSpPr txBox="1">
            <a:spLocks/>
          </p:cNvSpPr>
          <p:nvPr/>
        </p:nvSpPr>
        <p:spPr>
          <a:xfrm>
            <a:off x="0" y="756847"/>
            <a:ext cx="12144672" cy="463269"/>
          </a:xfrm>
          <a:prstGeom prst="rect">
            <a:avLst/>
          </a:prstGeom>
        </p:spPr>
        <p:txBody>
          <a:bodyPr vert="horz" lIns="0" rIns="0" bIns="0" anchor="ctr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72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BONVERKOOP</a:t>
            </a:r>
            <a:r>
              <a:rPr lang="fr-FR" sz="6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nl-BE" sz="16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CF39D674-F74E-4378-BF3D-565A4BEF839E}"/>
              </a:ext>
            </a:extLst>
          </p:cNvPr>
          <p:cNvSpPr/>
          <p:nvPr/>
        </p:nvSpPr>
        <p:spPr>
          <a:xfrm>
            <a:off x="-384720" y="260648"/>
            <a:ext cx="3240360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115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17</a:t>
            </a:r>
            <a:endParaRPr lang="nl-NL" sz="115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E3D66023-49A0-4FDC-BEA6-F97DBD58BD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69" y="4397006"/>
            <a:ext cx="1676973" cy="2200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846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BC96288-A0C1-44C6-8AC3-C1BF7FF94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352" y="3159197"/>
            <a:ext cx="8942784" cy="1781552"/>
          </a:xfrm>
        </p:spPr>
        <p:txBody>
          <a:bodyPr/>
          <a:lstStyle/>
          <a:p>
            <a:pPr>
              <a:buClr>
                <a:srgbClr val="FF0000"/>
              </a:buClr>
            </a:pPr>
            <a:r>
              <a:rPr lang="nl-BE" sz="28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SNELHEID JONGE DUIVEN</a:t>
            </a:r>
          </a:p>
          <a:p>
            <a:pPr>
              <a:buClr>
                <a:srgbClr val="FF0000"/>
              </a:buClr>
            </a:pPr>
            <a:r>
              <a:rPr lang="nl-BE" sz="28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MENTEN HENRI uit Herselt</a:t>
            </a:r>
            <a:endParaRPr lang="nl-NL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B3F20CE-2E15-4691-9C8A-4C1FEBDDD9D9}"/>
              </a:ext>
            </a:extLst>
          </p:cNvPr>
          <p:cNvSpPr txBox="1">
            <a:spLocks/>
          </p:cNvSpPr>
          <p:nvPr/>
        </p:nvSpPr>
        <p:spPr>
          <a:xfrm>
            <a:off x="0" y="756847"/>
            <a:ext cx="12144672" cy="463269"/>
          </a:xfrm>
          <a:prstGeom prst="rect">
            <a:avLst/>
          </a:prstGeom>
        </p:spPr>
        <p:txBody>
          <a:bodyPr vert="horz" lIns="0" rIns="0" bIns="0" anchor="ctr" anchorCtr="0">
            <a:normAutofit fontScale="25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6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Winnaars</a:t>
            </a:r>
            <a:r>
              <a:rPr lang="fr-FR" sz="16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van </a:t>
            </a:r>
            <a:r>
              <a:rPr lang="fr-FR" sz="16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een</a:t>
            </a:r>
            <a:r>
              <a:rPr lang="fr-FR" sz="16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fr-FR" sz="16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nationaal</a:t>
            </a:r>
            <a:r>
              <a:rPr lang="fr-FR" sz="16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fr-FR" sz="16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kampioenschap</a:t>
            </a:r>
            <a:endParaRPr lang="nl-BE" sz="40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11BD032-B408-414B-83B9-4C67ED1C87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298836"/>
            <a:ext cx="1080119" cy="146726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E8005C56-69B8-4ACB-845D-C861CC957F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00" y="4941168"/>
            <a:ext cx="1275215" cy="1673202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D67424B2-561D-4551-ACBB-F7C959D3ABC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r="3879"/>
          <a:stretch/>
        </p:blipFill>
        <p:spPr>
          <a:xfrm>
            <a:off x="8472264" y="1740160"/>
            <a:ext cx="3314296" cy="46196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49009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BC96288-A0C1-44C6-8AC3-C1BF7FF94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64" y="2060848"/>
            <a:ext cx="11640616" cy="2192142"/>
          </a:xfrm>
        </p:spPr>
        <p:txBody>
          <a:bodyPr>
            <a:normAutofit/>
          </a:bodyPr>
          <a:lstStyle/>
          <a:p>
            <a:endParaRPr lang="nl-NL" dirty="0"/>
          </a:p>
          <a:p>
            <a:pPr>
              <a:buClr>
                <a:srgbClr val="FF0000"/>
              </a:buClr>
            </a:pPr>
            <a:r>
              <a:rPr lang="nl-NL" sz="3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VAN THILLO WILLY – Beerse</a:t>
            </a:r>
          </a:p>
          <a:p>
            <a:pPr>
              <a:buClr>
                <a:srgbClr val="FF0000"/>
              </a:buClr>
            </a:pPr>
            <a:r>
              <a:rPr lang="nl-NL" sz="3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Jonge duif 2020</a:t>
            </a:r>
            <a:endParaRPr lang="nl-BE" sz="36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B3F20CE-2E15-4691-9C8A-4C1FEBDDD9D9}"/>
              </a:ext>
            </a:extLst>
          </p:cNvPr>
          <p:cNvSpPr txBox="1">
            <a:spLocks/>
          </p:cNvSpPr>
          <p:nvPr/>
        </p:nvSpPr>
        <p:spPr>
          <a:xfrm>
            <a:off x="0" y="756847"/>
            <a:ext cx="12144672" cy="463269"/>
          </a:xfrm>
          <a:prstGeom prst="rect">
            <a:avLst/>
          </a:prstGeom>
        </p:spPr>
        <p:txBody>
          <a:bodyPr vert="horz" lIns="0" rIns="0" bIns="0" anchor="ctr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72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BONVERKOOP</a:t>
            </a:r>
            <a:r>
              <a:rPr lang="fr-FR" sz="6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nl-BE" sz="16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CF39D674-F74E-4378-BF3D-565A4BEF839E}"/>
              </a:ext>
            </a:extLst>
          </p:cNvPr>
          <p:cNvSpPr/>
          <p:nvPr/>
        </p:nvSpPr>
        <p:spPr>
          <a:xfrm>
            <a:off x="-384720" y="260648"/>
            <a:ext cx="3240360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115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18</a:t>
            </a:r>
            <a:endParaRPr lang="nl-NL" sz="115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31EAE938-32DB-400E-A1EF-C6FB577815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69" y="4397006"/>
            <a:ext cx="1676973" cy="2200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8328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BC96288-A0C1-44C6-8AC3-C1BF7FF94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2178848"/>
            <a:ext cx="11568608" cy="1781552"/>
          </a:xfrm>
        </p:spPr>
        <p:txBody>
          <a:bodyPr>
            <a:normAutofit lnSpcReduction="10000"/>
          </a:bodyPr>
          <a:lstStyle/>
          <a:p>
            <a:endParaRPr lang="nl-NL" dirty="0"/>
          </a:p>
          <a:p>
            <a:pPr>
              <a:buClr>
                <a:srgbClr val="FF0000"/>
              </a:buClr>
            </a:pPr>
            <a:r>
              <a:rPr lang="nl-NL" sz="3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VERHAGEN THOMAS - Ravels</a:t>
            </a:r>
          </a:p>
          <a:p>
            <a:pPr>
              <a:buClr>
                <a:srgbClr val="FF0000"/>
              </a:buClr>
            </a:pPr>
            <a:r>
              <a:rPr lang="nl-NL" sz="3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Duif ter plaatse of koppel eieren</a:t>
            </a:r>
            <a:endParaRPr lang="nl-BE" sz="36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B3F20CE-2E15-4691-9C8A-4C1FEBDDD9D9}"/>
              </a:ext>
            </a:extLst>
          </p:cNvPr>
          <p:cNvSpPr txBox="1">
            <a:spLocks/>
          </p:cNvSpPr>
          <p:nvPr/>
        </p:nvSpPr>
        <p:spPr>
          <a:xfrm>
            <a:off x="0" y="756847"/>
            <a:ext cx="12144672" cy="463269"/>
          </a:xfrm>
          <a:prstGeom prst="rect">
            <a:avLst/>
          </a:prstGeom>
        </p:spPr>
        <p:txBody>
          <a:bodyPr vert="horz" lIns="0" rIns="0" bIns="0" anchor="ctr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72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BONVERKOOP</a:t>
            </a:r>
            <a:r>
              <a:rPr lang="fr-FR" sz="6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nl-BE" sz="16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CF39D674-F74E-4378-BF3D-565A4BEF839E}"/>
              </a:ext>
            </a:extLst>
          </p:cNvPr>
          <p:cNvSpPr/>
          <p:nvPr/>
        </p:nvSpPr>
        <p:spPr>
          <a:xfrm>
            <a:off x="-384720" y="260648"/>
            <a:ext cx="3240360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115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19</a:t>
            </a:r>
            <a:endParaRPr lang="nl-NL" sz="115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0F82631D-0E7F-4F93-A45F-4C6DBE2B3C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69" y="4397006"/>
            <a:ext cx="1676973" cy="2200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5865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BC96288-A0C1-44C6-8AC3-C1BF7FF94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392" y="2151504"/>
            <a:ext cx="11568608" cy="1781552"/>
          </a:xfrm>
        </p:spPr>
        <p:txBody>
          <a:bodyPr>
            <a:normAutofit lnSpcReduction="10000"/>
          </a:bodyPr>
          <a:lstStyle/>
          <a:p>
            <a:endParaRPr lang="nl-NL" dirty="0"/>
          </a:p>
          <a:p>
            <a:pPr>
              <a:buClr>
                <a:srgbClr val="FF0000"/>
              </a:buClr>
            </a:pPr>
            <a:r>
              <a:rPr lang="nl-NL" sz="3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VERRECKT-RUTTEN-DEPLAE – Tessenderlo</a:t>
            </a:r>
          </a:p>
          <a:p>
            <a:pPr>
              <a:buClr>
                <a:srgbClr val="FF0000"/>
              </a:buClr>
            </a:pPr>
            <a:r>
              <a:rPr lang="nl-NL" sz="3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Jonge duif 2020</a:t>
            </a:r>
            <a:endParaRPr lang="nl-BE" sz="36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B3F20CE-2E15-4691-9C8A-4C1FEBDDD9D9}"/>
              </a:ext>
            </a:extLst>
          </p:cNvPr>
          <p:cNvSpPr txBox="1">
            <a:spLocks/>
          </p:cNvSpPr>
          <p:nvPr/>
        </p:nvSpPr>
        <p:spPr>
          <a:xfrm>
            <a:off x="0" y="756847"/>
            <a:ext cx="12144672" cy="463269"/>
          </a:xfrm>
          <a:prstGeom prst="rect">
            <a:avLst/>
          </a:prstGeom>
        </p:spPr>
        <p:txBody>
          <a:bodyPr vert="horz" lIns="0" rIns="0" bIns="0" anchor="ctr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72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BONVERKOOP</a:t>
            </a:r>
            <a:r>
              <a:rPr lang="fr-FR" sz="6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nl-BE" sz="16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CF39D674-F74E-4378-BF3D-565A4BEF839E}"/>
              </a:ext>
            </a:extLst>
          </p:cNvPr>
          <p:cNvSpPr/>
          <p:nvPr/>
        </p:nvSpPr>
        <p:spPr>
          <a:xfrm>
            <a:off x="-384720" y="260648"/>
            <a:ext cx="3240360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115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20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D001CC54-EC20-47FE-A538-CA34B61F47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69" y="4397006"/>
            <a:ext cx="1676973" cy="2200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5030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BC96288-A0C1-44C6-8AC3-C1BF7FF94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64" y="2204864"/>
            <a:ext cx="11640616" cy="1781552"/>
          </a:xfrm>
        </p:spPr>
        <p:txBody>
          <a:bodyPr>
            <a:normAutofit lnSpcReduction="10000"/>
          </a:bodyPr>
          <a:lstStyle/>
          <a:p>
            <a:endParaRPr lang="nl-NL" dirty="0"/>
          </a:p>
          <a:p>
            <a:pPr>
              <a:buClr>
                <a:srgbClr val="FF0000"/>
              </a:buClr>
            </a:pPr>
            <a:r>
              <a:rPr lang="nl-NL" sz="3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VOLKAERTS ROGER - Duffel</a:t>
            </a:r>
          </a:p>
          <a:p>
            <a:pPr>
              <a:buClr>
                <a:srgbClr val="FF0000"/>
              </a:buClr>
            </a:pPr>
            <a:r>
              <a:rPr lang="nl-NL" sz="3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Jonge duif 2020</a:t>
            </a:r>
            <a:endParaRPr lang="nl-BE" sz="36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B3F20CE-2E15-4691-9C8A-4C1FEBDDD9D9}"/>
              </a:ext>
            </a:extLst>
          </p:cNvPr>
          <p:cNvSpPr txBox="1">
            <a:spLocks/>
          </p:cNvSpPr>
          <p:nvPr/>
        </p:nvSpPr>
        <p:spPr>
          <a:xfrm>
            <a:off x="0" y="756847"/>
            <a:ext cx="12144672" cy="463269"/>
          </a:xfrm>
          <a:prstGeom prst="rect">
            <a:avLst/>
          </a:prstGeom>
        </p:spPr>
        <p:txBody>
          <a:bodyPr vert="horz" lIns="0" rIns="0" bIns="0" anchor="ctr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72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BONVERKOOP</a:t>
            </a:r>
            <a:r>
              <a:rPr lang="fr-FR" sz="6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nl-BE" sz="16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CF39D674-F74E-4378-BF3D-565A4BEF839E}"/>
              </a:ext>
            </a:extLst>
          </p:cNvPr>
          <p:cNvSpPr/>
          <p:nvPr/>
        </p:nvSpPr>
        <p:spPr>
          <a:xfrm>
            <a:off x="-384720" y="260648"/>
            <a:ext cx="3240360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115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21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2609BC13-FD9A-43CA-8020-0478ED7DC8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69" y="4397006"/>
            <a:ext cx="1676973" cy="2200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4955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BC96288-A0C1-44C6-8AC3-C1BF7FF94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898" y="2204864"/>
            <a:ext cx="10190622" cy="1781552"/>
          </a:xfrm>
        </p:spPr>
        <p:txBody>
          <a:bodyPr>
            <a:normAutofit lnSpcReduction="10000"/>
          </a:bodyPr>
          <a:lstStyle/>
          <a:p>
            <a:endParaRPr lang="nl-NL" dirty="0"/>
          </a:p>
          <a:p>
            <a:pPr>
              <a:buClr>
                <a:srgbClr val="FF0000"/>
              </a:buClr>
            </a:pPr>
            <a:r>
              <a:rPr lang="nl-NL" sz="3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BAETENS IVAN – St.-</a:t>
            </a:r>
            <a:r>
              <a:rPr lang="nl-NL" sz="36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Niklaas</a:t>
            </a:r>
            <a:endParaRPr lang="nl-NL" sz="36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pPr>
              <a:buClr>
                <a:srgbClr val="FF0000"/>
              </a:buClr>
            </a:pPr>
            <a:r>
              <a:rPr lang="nl-NL" sz="3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Jonge duif 2020</a:t>
            </a:r>
            <a:endParaRPr lang="nl-BE" sz="36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B3F20CE-2E15-4691-9C8A-4C1FEBDDD9D9}"/>
              </a:ext>
            </a:extLst>
          </p:cNvPr>
          <p:cNvSpPr txBox="1">
            <a:spLocks/>
          </p:cNvSpPr>
          <p:nvPr/>
        </p:nvSpPr>
        <p:spPr>
          <a:xfrm>
            <a:off x="0" y="756847"/>
            <a:ext cx="12144672" cy="463269"/>
          </a:xfrm>
          <a:prstGeom prst="rect">
            <a:avLst/>
          </a:prstGeom>
        </p:spPr>
        <p:txBody>
          <a:bodyPr vert="horz" lIns="0" rIns="0" bIns="0" anchor="ctr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72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BONVERKOOP</a:t>
            </a:r>
            <a:r>
              <a:rPr lang="fr-FR" sz="6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nl-BE" sz="16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CF39D674-F74E-4378-BF3D-565A4BEF839E}"/>
              </a:ext>
            </a:extLst>
          </p:cNvPr>
          <p:cNvSpPr/>
          <p:nvPr/>
        </p:nvSpPr>
        <p:spPr>
          <a:xfrm>
            <a:off x="-384720" y="260648"/>
            <a:ext cx="3240360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115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22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83D5C3E3-169D-4BDE-A928-BD8E2CF3CA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69" y="4397006"/>
            <a:ext cx="1676973" cy="2200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6348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BC96288-A0C1-44C6-8AC3-C1BF7FF94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392" y="2160560"/>
            <a:ext cx="11521280" cy="1781552"/>
          </a:xfrm>
        </p:spPr>
        <p:txBody>
          <a:bodyPr>
            <a:normAutofit lnSpcReduction="10000"/>
          </a:bodyPr>
          <a:lstStyle/>
          <a:p>
            <a:endParaRPr lang="nl-NL" dirty="0"/>
          </a:p>
          <a:p>
            <a:pPr>
              <a:buClr>
                <a:srgbClr val="FF0000"/>
              </a:buClr>
            </a:pPr>
            <a:r>
              <a:rPr lang="nl-NL" sz="3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BROECKX – VAN HEES – Oud-Turnhout</a:t>
            </a:r>
          </a:p>
          <a:p>
            <a:pPr>
              <a:buClr>
                <a:srgbClr val="FF0000"/>
              </a:buClr>
            </a:pPr>
            <a:r>
              <a:rPr lang="nl-NL" sz="3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Jonge duif 2020</a:t>
            </a:r>
            <a:endParaRPr lang="nl-BE" sz="36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B3F20CE-2E15-4691-9C8A-4C1FEBDDD9D9}"/>
              </a:ext>
            </a:extLst>
          </p:cNvPr>
          <p:cNvSpPr txBox="1">
            <a:spLocks/>
          </p:cNvSpPr>
          <p:nvPr/>
        </p:nvSpPr>
        <p:spPr>
          <a:xfrm>
            <a:off x="0" y="756847"/>
            <a:ext cx="12144672" cy="463269"/>
          </a:xfrm>
          <a:prstGeom prst="rect">
            <a:avLst/>
          </a:prstGeom>
        </p:spPr>
        <p:txBody>
          <a:bodyPr vert="horz" lIns="0" rIns="0" bIns="0" anchor="ctr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72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BONVERKOOP</a:t>
            </a:r>
            <a:r>
              <a:rPr lang="fr-FR" sz="6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nl-BE" sz="16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CF39D674-F74E-4378-BF3D-565A4BEF839E}"/>
              </a:ext>
            </a:extLst>
          </p:cNvPr>
          <p:cNvSpPr/>
          <p:nvPr/>
        </p:nvSpPr>
        <p:spPr>
          <a:xfrm>
            <a:off x="-384720" y="260648"/>
            <a:ext cx="3240360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115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23</a:t>
            </a:r>
            <a:endParaRPr lang="nl-NL" sz="115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97F412AE-4DEE-48A8-9DE8-0560DDCE41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69" y="4397006"/>
            <a:ext cx="1676973" cy="2200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509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BC96288-A0C1-44C6-8AC3-C1BF7FF94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2151504"/>
            <a:ext cx="10237950" cy="1781552"/>
          </a:xfrm>
        </p:spPr>
        <p:txBody>
          <a:bodyPr>
            <a:normAutofit lnSpcReduction="10000"/>
          </a:bodyPr>
          <a:lstStyle/>
          <a:p>
            <a:endParaRPr lang="nl-NL" dirty="0"/>
          </a:p>
          <a:p>
            <a:pPr>
              <a:buClr>
                <a:srgbClr val="FF0000"/>
              </a:buClr>
            </a:pPr>
            <a:r>
              <a:rPr lang="nl-NL" sz="3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BRUURS FONS – Weelde</a:t>
            </a:r>
          </a:p>
          <a:p>
            <a:pPr>
              <a:buClr>
                <a:srgbClr val="FF0000"/>
              </a:buClr>
            </a:pPr>
            <a:r>
              <a:rPr lang="nl-NL" sz="3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Jonge duif 2020</a:t>
            </a:r>
            <a:endParaRPr lang="nl-BE" sz="36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B3F20CE-2E15-4691-9C8A-4C1FEBDDD9D9}"/>
              </a:ext>
            </a:extLst>
          </p:cNvPr>
          <p:cNvSpPr txBox="1">
            <a:spLocks/>
          </p:cNvSpPr>
          <p:nvPr/>
        </p:nvSpPr>
        <p:spPr>
          <a:xfrm>
            <a:off x="0" y="756847"/>
            <a:ext cx="12144672" cy="463269"/>
          </a:xfrm>
          <a:prstGeom prst="rect">
            <a:avLst/>
          </a:prstGeom>
        </p:spPr>
        <p:txBody>
          <a:bodyPr vert="horz" lIns="0" rIns="0" bIns="0" anchor="ctr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72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BONVERKOOP</a:t>
            </a:r>
            <a:r>
              <a:rPr lang="fr-FR" sz="6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nl-BE" sz="16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CF39D674-F74E-4378-BF3D-565A4BEF839E}"/>
              </a:ext>
            </a:extLst>
          </p:cNvPr>
          <p:cNvSpPr/>
          <p:nvPr/>
        </p:nvSpPr>
        <p:spPr>
          <a:xfrm>
            <a:off x="-384720" y="260648"/>
            <a:ext cx="3240360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115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24</a:t>
            </a:r>
            <a:endParaRPr lang="nl-NL" sz="115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5166FC6B-E87E-45D1-837C-B108BB9B53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69" y="4397006"/>
            <a:ext cx="1676973" cy="2200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46298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BC96288-A0C1-44C6-8AC3-C1BF7FF94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898" y="2132856"/>
            <a:ext cx="11606102" cy="1781552"/>
          </a:xfrm>
        </p:spPr>
        <p:txBody>
          <a:bodyPr>
            <a:normAutofit fontScale="92500"/>
          </a:bodyPr>
          <a:lstStyle/>
          <a:p>
            <a:endParaRPr lang="nl-NL" dirty="0"/>
          </a:p>
          <a:p>
            <a:pPr>
              <a:buClr>
                <a:srgbClr val="FF0000"/>
              </a:buClr>
            </a:pPr>
            <a:r>
              <a:rPr lang="nl-NL" sz="3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CZAMOTA TOMASZ &amp; NYS GUNTHER – </a:t>
            </a:r>
            <a:r>
              <a:rPr lang="nl-NL" sz="36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Itegem</a:t>
            </a:r>
            <a:endParaRPr lang="nl-NL" sz="36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pPr>
              <a:buClr>
                <a:srgbClr val="FF0000"/>
              </a:buClr>
            </a:pPr>
            <a:r>
              <a:rPr lang="nl-NL" sz="3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Jonge duif 2020</a:t>
            </a:r>
            <a:endParaRPr lang="nl-BE" sz="36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B3F20CE-2E15-4691-9C8A-4C1FEBDDD9D9}"/>
              </a:ext>
            </a:extLst>
          </p:cNvPr>
          <p:cNvSpPr txBox="1">
            <a:spLocks/>
          </p:cNvSpPr>
          <p:nvPr/>
        </p:nvSpPr>
        <p:spPr>
          <a:xfrm>
            <a:off x="0" y="756847"/>
            <a:ext cx="12144672" cy="463269"/>
          </a:xfrm>
          <a:prstGeom prst="rect">
            <a:avLst/>
          </a:prstGeom>
        </p:spPr>
        <p:txBody>
          <a:bodyPr vert="horz" lIns="0" rIns="0" bIns="0" anchor="ctr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72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BONVERKOOP</a:t>
            </a:r>
            <a:r>
              <a:rPr lang="fr-FR" sz="6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nl-BE" sz="16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633FDFE-FE1D-49CF-BAE3-9E3F280E17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69" y="4397006"/>
            <a:ext cx="1676973" cy="2200346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CF39D674-F74E-4378-BF3D-565A4BEF839E}"/>
              </a:ext>
            </a:extLst>
          </p:cNvPr>
          <p:cNvSpPr/>
          <p:nvPr/>
        </p:nvSpPr>
        <p:spPr>
          <a:xfrm>
            <a:off x="-384720" y="260648"/>
            <a:ext cx="3240360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115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25</a:t>
            </a:r>
            <a:endParaRPr lang="nl-NL" sz="115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0827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BC96288-A0C1-44C6-8AC3-C1BF7FF94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4050" y="2104633"/>
            <a:ext cx="10237950" cy="1781552"/>
          </a:xfrm>
        </p:spPr>
        <p:txBody>
          <a:bodyPr>
            <a:normAutofit lnSpcReduction="10000"/>
          </a:bodyPr>
          <a:lstStyle/>
          <a:p>
            <a:endParaRPr lang="nl-NL" dirty="0"/>
          </a:p>
          <a:p>
            <a:pPr>
              <a:buClr>
                <a:srgbClr val="FF0000"/>
              </a:buClr>
            </a:pPr>
            <a:r>
              <a:rPr lang="nl-NL" sz="3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DE WILDER Vic – Berlaar</a:t>
            </a:r>
          </a:p>
          <a:p>
            <a:pPr>
              <a:buClr>
                <a:srgbClr val="FF0000"/>
              </a:buClr>
            </a:pPr>
            <a:r>
              <a:rPr lang="nl-NL" sz="3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Jonge duif 2020</a:t>
            </a:r>
            <a:endParaRPr lang="nl-BE" sz="36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B3F20CE-2E15-4691-9C8A-4C1FEBDDD9D9}"/>
              </a:ext>
            </a:extLst>
          </p:cNvPr>
          <p:cNvSpPr txBox="1">
            <a:spLocks/>
          </p:cNvSpPr>
          <p:nvPr/>
        </p:nvSpPr>
        <p:spPr>
          <a:xfrm>
            <a:off x="0" y="756847"/>
            <a:ext cx="12144672" cy="463269"/>
          </a:xfrm>
          <a:prstGeom prst="rect">
            <a:avLst/>
          </a:prstGeom>
        </p:spPr>
        <p:txBody>
          <a:bodyPr vert="horz" lIns="0" rIns="0" bIns="0" anchor="ctr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72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BONVERKOOP</a:t>
            </a:r>
            <a:r>
              <a:rPr lang="fr-FR" sz="6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nl-BE" sz="16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633FDFE-FE1D-49CF-BAE3-9E3F280E17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3930938"/>
            <a:ext cx="2007869" cy="2634512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CF39D674-F74E-4378-BF3D-565A4BEF839E}"/>
              </a:ext>
            </a:extLst>
          </p:cNvPr>
          <p:cNvSpPr/>
          <p:nvPr/>
        </p:nvSpPr>
        <p:spPr>
          <a:xfrm>
            <a:off x="-384720" y="260648"/>
            <a:ext cx="3240360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115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26</a:t>
            </a:r>
            <a:endParaRPr lang="nl-NL" sz="115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87170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BC96288-A0C1-44C6-8AC3-C1BF7FF94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4050" y="2104633"/>
            <a:ext cx="10237950" cy="1781552"/>
          </a:xfrm>
        </p:spPr>
        <p:txBody>
          <a:bodyPr>
            <a:normAutofit lnSpcReduction="10000"/>
          </a:bodyPr>
          <a:lstStyle/>
          <a:p>
            <a:endParaRPr lang="nl-NL" dirty="0"/>
          </a:p>
          <a:p>
            <a:pPr>
              <a:buClr>
                <a:srgbClr val="FF0000"/>
              </a:buClr>
            </a:pPr>
            <a:r>
              <a:rPr lang="nl-NL" sz="3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FEIJAERTS Danny – Heist-</a:t>
            </a:r>
            <a:r>
              <a:rPr lang="nl-NL" sz="36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od</a:t>
            </a:r>
            <a:r>
              <a:rPr lang="nl-NL" sz="3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-Berg</a:t>
            </a:r>
          </a:p>
          <a:p>
            <a:pPr>
              <a:buClr>
                <a:srgbClr val="FF0000"/>
              </a:buClr>
            </a:pPr>
            <a:r>
              <a:rPr lang="nl-NL" sz="3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Jonge duif 2020</a:t>
            </a:r>
            <a:endParaRPr lang="nl-BE" sz="36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B3F20CE-2E15-4691-9C8A-4C1FEBDDD9D9}"/>
              </a:ext>
            </a:extLst>
          </p:cNvPr>
          <p:cNvSpPr txBox="1">
            <a:spLocks/>
          </p:cNvSpPr>
          <p:nvPr/>
        </p:nvSpPr>
        <p:spPr>
          <a:xfrm>
            <a:off x="0" y="756847"/>
            <a:ext cx="12144672" cy="463269"/>
          </a:xfrm>
          <a:prstGeom prst="rect">
            <a:avLst/>
          </a:prstGeom>
        </p:spPr>
        <p:txBody>
          <a:bodyPr vert="horz" lIns="0" rIns="0" bIns="0" anchor="ctr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72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BONVERKOOP</a:t>
            </a:r>
            <a:r>
              <a:rPr lang="fr-FR" sz="6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nl-BE" sz="16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633FDFE-FE1D-49CF-BAE3-9E3F280E17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3930938"/>
            <a:ext cx="2007869" cy="2634512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CF39D674-F74E-4378-BF3D-565A4BEF839E}"/>
              </a:ext>
            </a:extLst>
          </p:cNvPr>
          <p:cNvSpPr/>
          <p:nvPr/>
        </p:nvSpPr>
        <p:spPr>
          <a:xfrm>
            <a:off x="-384720" y="260648"/>
            <a:ext cx="3240360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115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27</a:t>
            </a:r>
            <a:endParaRPr lang="nl-NL" sz="115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06873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BC96288-A0C1-44C6-8AC3-C1BF7FF94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352" y="3159197"/>
            <a:ext cx="8942784" cy="1781552"/>
          </a:xfrm>
        </p:spPr>
        <p:txBody>
          <a:bodyPr/>
          <a:lstStyle/>
          <a:p>
            <a:pPr>
              <a:buClr>
                <a:srgbClr val="FF0000"/>
              </a:buClr>
            </a:pPr>
            <a:r>
              <a:rPr lang="nl-BE" sz="28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ASDUIF GROTE 1/2 FOND OUDE DUIVEN</a:t>
            </a:r>
          </a:p>
          <a:p>
            <a:pPr>
              <a:buClr>
                <a:srgbClr val="FF0000"/>
              </a:buClr>
            </a:pPr>
            <a:r>
              <a:rPr lang="nl-BE" sz="28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DE WILDER VIC uit Berlaar</a:t>
            </a:r>
            <a:endParaRPr lang="nl-NL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B3F20CE-2E15-4691-9C8A-4C1FEBDDD9D9}"/>
              </a:ext>
            </a:extLst>
          </p:cNvPr>
          <p:cNvSpPr txBox="1">
            <a:spLocks/>
          </p:cNvSpPr>
          <p:nvPr/>
        </p:nvSpPr>
        <p:spPr>
          <a:xfrm>
            <a:off x="0" y="756847"/>
            <a:ext cx="12144672" cy="463269"/>
          </a:xfrm>
          <a:prstGeom prst="rect">
            <a:avLst/>
          </a:prstGeom>
        </p:spPr>
        <p:txBody>
          <a:bodyPr vert="horz" lIns="0" rIns="0" bIns="0" anchor="ctr" anchorCtr="0">
            <a:normAutofit fontScale="25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6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Winnaars</a:t>
            </a:r>
            <a:r>
              <a:rPr lang="fr-FR" sz="16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van </a:t>
            </a:r>
            <a:r>
              <a:rPr lang="fr-FR" sz="16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een</a:t>
            </a:r>
            <a:r>
              <a:rPr lang="fr-FR" sz="16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fr-FR" sz="16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nationaal</a:t>
            </a:r>
            <a:r>
              <a:rPr lang="fr-FR" sz="16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fr-FR" sz="16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kampioenschap</a:t>
            </a:r>
            <a:endParaRPr lang="nl-BE" sz="40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11BD032-B408-414B-83B9-4C67ED1C87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298836"/>
            <a:ext cx="1080119" cy="146726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E8005C56-69B8-4ACB-845D-C861CC957F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00" y="4941168"/>
            <a:ext cx="1275215" cy="1673202"/>
          </a:xfrm>
          <a:prstGeom prst="rect">
            <a:avLst/>
          </a:prstGeom>
        </p:spPr>
      </p:pic>
      <p:pic>
        <p:nvPicPr>
          <p:cNvPr id="9" name="Tijdelijke aanduiding voor inhoud 6" descr="Afbeelding met teken, mensen&#10;&#10;Automatisch gegenereerde beschrijving">
            <a:extLst>
              <a:ext uri="{FF2B5EF4-FFF2-40B4-BE49-F238E27FC236}">
                <a16:creationId xmlns:a16="http://schemas.microsoft.com/office/drawing/2014/main" id="{F2C169CD-73EB-4CF1-A627-3B2ABF0E637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61" t="394" r="33769" b="22468"/>
          <a:stretch/>
        </p:blipFill>
        <p:spPr>
          <a:xfrm>
            <a:off x="8544272" y="1661847"/>
            <a:ext cx="3136387" cy="47762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244720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BC96288-A0C1-44C6-8AC3-C1BF7FF94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4050" y="2104633"/>
            <a:ext cx="10237950" cy="1781552"/>
          </a:xfrm>
        </p:spPr>
        <p:txBody>
          <a:bodyPr>
            <a:normAutofit fontScale="92500"/>
          </a:bodyPr>
          <a:lstStyle/>
          <a:p>
            <a:endParaRPr lang="nl-NL" dirty="0"/>
          </a:p>
          <a:p>
            <a:pPr>
              <a:buClr>
                <a:srgbClr val="FF0000"/>
              </a:buClr>
            </a:pPr>
            <a:r>
              <a:rPr lang="nl-NL" sz="3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GEERINCKX Bart &amp; Jurgen – Wommelgem</a:t>
            </a:r>
          </a:p>
          <a:p>
            <a:pPr>
              <a:buClr>
                <a:srgbClr val="FF0000"/>
              </a:buClr>
            </a:pPr>
            <a:r>
              <a:rPr lang="nl-NL" sz="3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Jonge duif 2020</a:t>
            </a:r>
            <a:endParaRPr lang="nl-BE" sz="36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B3F20CE-2E15-4691-9C8A-4C1FEBDDD9D9}"/>
              </a:ext>
            </a:extLst>
          </p:cNvPr>
          <p:cNvSpPr txBox="1">
            <a:spLocks/>
          </p:cNvSpPr>
          <p:nvPr/>
        </p:nvSpPr>
        <p:spPr>
          <a:xfrm>
            <a:off x="0" y="756847"/>
            <a:ext cx="12144672" cy="463269"/>
          </a:xfrm>
          <a:prstGeom prst="rect">
            <a:avLst/>
          </a:prstGeom>
        </p:spPr>
        <p:txBody>
          <a:bodyPr vert="horz" lIns="0" rIns="0" bIns="0" anchor="ctr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72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BONVERKOOP</a:t>
            </a:r>
            <a:r>
              <a:rPr lang="fr-FR" sz="6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nl-BE" sz="16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633FDFE-FE1D-49CF-BAE3-9E3F280E17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3930938"/>
            <a:ext cx="2007869" cy="2634512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CF39D674-F74E-4378-BF3D-565A4BEF839E}"/>
              </a:ext>
            </a:extLst>
          </p:cNvPr>
          <p:cNvSpPr/>
          <p:nvPr/>
        </p:nvSpPr>
        <p:spPr>
          <a:xfrm>
            <a:off x="-384720" y="260648"/>
            <a:ext cx="3240360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115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28</a:t>
            </a:r>
            <a:endParaRPr lang="nl-NL" sz="115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3859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BC96288-A0C1-44C6-8AC3-C1BF7FF94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4050" y="2104633"/>
            <a:ext cx="10237950" cy="1781552"/>
          </a:xfrm>
        </p:spPr>
        <p:txBody>
          <a:bodyPr>
            <a:normAutofit lnSpcReduction="10000"/>
          </a:bodyPr>
          <a:lstStyle/>
          <a:p>
            <a:endParaRPr lang="nl-NL" dirty="0"/>
          </a:p>
          <a:p>
            <a:pPr>
              <a:buClr>
                <a:srgbClr val="FF0000"/>
              </a:buClr>
            </a:pPr>
            <a:r>
              <a:rPr lang="nl-NL" sz="3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HERBOTS Kobe &amp; Kato – </a:t>
            </a:r>
            <a:r>
              <a:rPr lang="nl-NL" sz="36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Velm</a:t>
            </a:r>
            <a:endParaRPr lang="nl-NL" sz="36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pPr>
              <a:buClr>
                <a:srgbClr val="FF0000"/>
              </a:buClr>
            </a:pPr>
            <a:r>
              <a:rPr lang="nl-NL" sz="3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Jonge duif 2020</a:t>
            </a:r>
            <a:endParaRPr lang="nl-BE" sz="36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B3F20CE-2E15-4691-9C8A-4C1FEBDDD9D9}"/>
              </a:ext>
            </a:extLst>
          </p:cNvPr>
          <p:cNvSpPr txBox="1">
            <a:spLocks/>
          </p:cNvSpPr>
          <p:nvPr/>
        </p:nvSpPr>
        <p:spPr>
          <a:xfrm>
            <a:off x="0" y="756847"/>
            <a:ext cx="12144672" cy="463269"/>
          </a:xfrm>
          <a:prstGeom prst="rect">
            <a:avLst/>
          </a:prstGeom>
        </p:spPr>
        <p:txBody>
          <a:bodyPr vert="horz" lIns="0" rIns="0" bIns="0" anchor="ctr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72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BONVERKOOP</a:t>
            </a:r>
            <a:r>
              <a:rPr lang="fr-FR" sz="6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nl-BE" sz="16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633FDFE-FE1D-49CF-BAE3-9E3F280E17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3930938"/>
            <a:ext cx="2007869" cy="2634512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CF39D674-F74E-4378-BF3D-565A4BEF839E}"/>
              </a:ext>
            </a:extLst>
          </p:cNvPr>
          <p:cNvSpPr/>
          <p:nvPr/>
        </p:nvSpPr>
        <p:spPr>
          <a:xfrm>
            <a:off x="-384720" y="260648"/>
            <a:ext cx="3240360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115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29</a:t>
            </a:r>
            <a:endParaRPr lang="nl-NL" sz="115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0757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BC96288-A0C1-44C6-8AC3-C1BF7FF94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4050" y="2104633"/>
            <a:ext cx="10237950" cy="1781552"/>
          </a:xfrm>
        </p:spPr>
        <p:txBody>
          <a:bodyPr>
            <a:normAutofit lnSpcReduction="10000"/>
          </a:bodyPr>
          <a:lstStyle/>
          <a:p>
            <a:endParaRPr lang="nl-NL" dirty="0"/>
          </a:p>
          <a:p>
            <a:pPr>
              <a:buClr>
                <a:srgbClr val="FF0000"/>
              </a:buClr>
            </a:pPr>
            <a:r>
              <a:rPr lang="nl-NL" sz="3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HOK VAN DE WOUWER – Berlaar</a:t>
            </a:r>
          </a:p>
          <a:p>
            <a:pPr>
              <a:buClr>
                <a:srgbClr val="FF0000"/>
              </a:buClr>
            </a:pPr>
            <a:r>
              <a:rPr lang="nl-NL" sz="3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4 eieren 2020</a:t>
            </a:r>
            <a:endParaRPr lang="nl-BE" sz="36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B3F20CE-2E15-4691-9C8A-4C1FEBDDD9D9}"/>
              </a:ext>
            </a:extLst>
          </p:cNvPr>
          <p:cNvSpPr txBox="1">
            <a:spLocks/>
          </p:cNvSpPr>
          <p:nvPr/>
        </p:nvSpPr>
        <p:spPr>
          <a:xfrm>
            <a:off x="0" y="756847"/>
            <a:ext cx="12144672" cy="463269"/>
          </a:xfrm>
          <a:prstGeom prst="rect">
            <a:avLst/>
          </a:prstGeom>
        </p:spPr>
        <p:txBody>
          <a:bodyPr vert="horz" lIns="0" rIns="0" bIns="0" anchor="ctr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72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BONVERKOOP</a:t>
            </a:r>
            <a:r>
              <a:rPr lang="fr-FR" sz="6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nl-BE" sz="16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633FDFE-FE1D-49CF-BAE3-9E3F280E17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3930938"/>
            <a:ext cx="2007869" cy="2634512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CF39D674-F74E-4378-BF3D-565A4BEF839E}"/>
              </a:ext>
            </a:extLst>
          </p:cNvPr>
          <p:cNvSpPr/>
          <p:nvPr/>
        </p:nvSpPr>
        <p:spPr>
          <a:xfrm>
            <a:off x="-384720" y="260648"/>
            <a:ext cx="3240360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115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31079039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BC96288-A0C1-44C6-8AC3-C1BF7FF94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4050" y="2104633"/>
            <a:ext cx="10237950" cy="1781552"/>
          </a:xfrm>
        </p:spPr>
        <p:txBody>
          <a:bodyPr>
            <a:normAutofit lnSpcReduction="10000"/>
          </a:bodyPr>
          <a:lstStyle/>
          <a:p>
            <a:endParaRPr lang="nl-NL" dirty="0"/>
          </a:p>
          <a:p>
            <a:pPr>
              <a:buClr>
                <a:srgbClr val="FF0000"/>
              </a:buClr>
            </a:pPr>
            <a:r>
              <a:rPr lang="nl-NL" sz="3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JANSSENS Eddy – Zandhoven</a:t>
            </a:r>
          </a:p>
          <a:p>
            <a:pPr>
              <a:buClr>
                <a:srgbClr val="FF0000"/>
              </a:buClr>
            </a:pPr>
            <a:r>
              <a:rPr lang="nl-NL" sz="3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Duif ter plaatse</a:t>
            </a:r>
            <a:endParaRPr lang="nl-BE" sz="36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B3F20CE-2E15-4691-9C8A-4C1FEBDDD9D9}"/>
              </a:ext>
            </a:extLst>
          </p:cNvPr>
          <p:cNvSpPr txBox="1">
            <a:spLocks/>
          </p:cNvSpPr>
          <p:nvPr/>
        </p:nvSpPr>
        <p:spPr>
          <a:xfrm>
            <a:off x="0" y="756847"/>
            <a:ext cx="12144672" cy="463269"/>
          </a:xfrm>
          <a:prstGeom prst="rect">
            <a:avLst/>
          </a:prstGeom>
        </p:spPr>
        <p:txBody>
          <a:bodyPr vert="horz" lIns="0" rIns="0" bIns="0" anchor="ctr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72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BONVERKOOP</a:t>
            </a:r>
            <a:r>
              <a:rPr lang="fr-FR" sz="6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nl-BE" sz="16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633FDFE-FE1D-49CF-BAE3-9E3F280E17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3930938"/>
            <a:ext cx="2007869" cy="2634512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CF39D674-F74E-4378-BF3D-565A4BEF839E}"/>
              </a:ext>
            </a:extLst>
          </p:cNvPr>
          <p:cNvSpPr/>
          <p:nvPr/>
        </p:nvSpPr>
        <p:spPr>
          <a:xfrm>
            <a:off x="-384720" y="260648"/>
            <a:ext cx="3240360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115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31</a:t>
            </a:r>
            <a:endParaRPr lang="nl-NL" sz="115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18163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BC96288-A0C1-44C6-8AC3-C1BF7FF94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4050" y="2104633"/>
            <a:ext cx="10237950" cy="1781552"/>
          </a:xfrm>
        </p:spPr>
        <p:txBody>
          <a:bodyPr>
            <a:normAutofit lnSpcReduction="10000"/>
          </a:bodyPr>
          <a:lstStyle/>
          <a:p>
            <a:endParaRPr lang="nl-NL" dirty="0"/>
          </a:p>
          <a:p>
            <a:pPr>
              <a:buClr>
                <a:srgbClr val="FF0000"/>
              </a:buClr>
            </a:pPr>
            <a:r>
              <a:rPr lang="nl-NL" sz="3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LAMBRECHTS Stefaan – Berlaar</a:t>
            </a:r>
          </a:p>
          <a:p>
            <a:pPr>
              <a:buClr>
                <a:srgbClr val="FF0000"/>
              </a:buClr>
            </a:pPr>
            <a:r>
              <a:rPr lang="nl-NL" sz="3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Koppel eieren 2020</a:t>
            </a:r>
            <a:endParaRPr lang="nl-BE" sz="36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B3F20CE-2E15-4691-9C8A-4C1FEBDDD9D9}"/>
              </a:ext>
            </a:extLst>
          </p:cNvPr>
          <p:cNvSpPr txBox="1">
            <a:spLocks/>
          </p:cNvSpPr>
          <p:nvPr/>
        </p:nvSpPr>
        <p:spPr>
          <a:xfrm>
            <a:off x="0" y="756847"/>
            <a:ext cx="12144672" cy="463269"/>
          </a:xfrm>
          <a:prstGeom prst="rect">
            <a:avLst/>
          </a:prstGeom>
        </p:spPr>
        <p:txBody>
          <a:bodyPr vert="horz" lIns="0" rIns="0" bIns="0" anchor="ctr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72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BONVERKOOP</a:t>
            </a:r>
            <a:r>
              <a:rPr lang="fr-FR" sz="6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nl-BE" sz="16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633FDFE-FE1D-49CF-BAE3-9E3F280E17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3930938"/>
            <a:ext cx="2007869" cy="2634512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CF39D674-F74E-4378-BF3D-565A4BEF839E}"/>
              </a:ext>
            </a:extLst>
          </p:cNvPr>
          <p:cNvSpPr/>
          <p:nvPr/>
        </p:nvSpPr>
        <p:spPr>
          <a:xfrm>
            <a:off x="-384720" y="260648"/>
            <a:ext cx="3240360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115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32</a:t>
            </a:r>
            <a:endParaRPr lang="nl-NL" sz="115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85931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BC96288-A0C1-44C6-8AC3-C1BF7FF94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4050" y="2104633"/>
            <a:ext cx="10237950" cy="1781552"/>
          </a:xfrm>
        </p:spPr>
        <p:txBody>
          <a:bodyPr>
            <a:normAutofit lnSpcReduction="10000"/>
          </a:bodyPr>
          <a:lstStyle/>
          <a:p>
            <a:endParaRPr lang="nl-NL" dirty="0"/>
          </a:p>
          <a:p>
            <a:pPr>
              <a:buClr>
                <a:srgbClr val="FF0000"/>
              </a:buClr>
            </a:pPr>
            <a:r>
              <a:rPr lang="nl-NL" sz="3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MENTEN Henri – Herselt</a:t>
            </a:r>
          </a:p>
          <a:p>
            <a:pPr>
              <a:buClr>
                <a:srgbClr val="FF0000"/>
              </a:buClr>
            </a:pPr>
            <a:r>
              <a:rPr lang="nl-NL" sz="3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Jonge duif 2020</a:t>
            </a:r>
            <a:endParaRPr lang="nl-BE" sz="36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B3F20CE-2E15-4691-9C8A-4C1FEBDDD9D9}"/>
              </a:ext>
            </a:extLst>
          </p:cNvPr>
          <p:cNvSpPr txBox="1">
            <a:spLocks/>
          </p:cNvSpPr>
          <p:nvPr/>
        </p:nvSpPr>
        <p:spPr>
          <a:xfrm>
            <a:off x="0" y="756847"/>
            <a:ext cx="12144672" cy="463269"/>
          </a:xfrm>
          <a:prstGeom prst="rect">
            <a:avLst/>
          </a:prstGeom>
        </p:spPr>
        <p:txBody>
          <a:bodyPr vert="horz" lIns="0" rIns="0" bIns="0" anchor="ctr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72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BONVERKOOP</a:t>
            </a:r>
            <a:r>
              <a:rPr lang="fr-FR" sz="6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nl-BE" sz="16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633FDFE-FE1D-49CF-BAE3-9E3F280E17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3930938"/>
            <a:ext cx="2007869" cy="2634512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CF39D674-F74E-4378-BF3D-565A4BEF839E}"/>
              </a:ext>
            </a:extLst>
          </p:cNvPr>
          <p:cNvSpPr/>
          <p:nvPr/>
        </p:nvSpPr>
        <p:spPr>
          <a:xfrm>
            <a:off x="-384720" y="260648"/>
            <a:ext cx="3240360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115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33</a:t>
            </a:r>
            <a:endParaRPr lang="nl-NL" sz="115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9807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BC96288-A0C1-44C6-8AC3-C1BF7FF94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4050" y="2104633"/>
            <a:ext cx="10478654" cy="1781552"/>
          </a:xfrm>
        </p:spPr>
        <p:txBody>
          <a:bodyPr>
            <a:normAutofit fontScale="85000" lnSpcReduction="20000"/>
          </a:bodyPr>
          <a:lstStyle/>
          <a:p>
            <a:endParaRPr lang="nl-NL" dirty="0"/>
          </a:p>
          <a:p>
            <a:pPr>
              <a:buClr>
                <a:srgbClr val="FF0000"/>
              </a:buClr>
            </a:pPr>
            <a:r>
              <a:rPr lang="nl-NL" sz="3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REIJNEN–BOLTON–DE HOOGH – </a:t>
            </a:r>
            <a:br>
              <a:rPr lang="nl-NL" sz="3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</a:br>
            <a:r>
              <a:rPr lang="nl-NL" sz="3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Baarle-Hertog</a:t>
            </a:r>
          </a:p>
          <a:p>
            <a:pPr>
              <a:buClr>
                <a:srgbClr val="FF0000"/>
              </a:buClr>
            </a:pPr>
            <a:r>
              <a:rPr lang="nl-NL" sz="3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Jonge duif 2020</a:t>
            </a:r>
            <a:endParaRPr lang="nl-BE" sz="36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B3F20CE-2E15-4691-9C8A-4C1FEBDDD9D9}"/>
              </a:ext>
            </a:extLst>
          </p:cNvPr>
          <p:cNvSpPr txBox="1">
            <a:spLocks/>
          </p:cNvSpPr>
          <p:nvPr/>
        </p:nvSpPr>
        <p:spPr>
          <a:xfrm>
            <a:off x="0" y="756847"/>
            <a:ext cx="12144672" cy="463269"/>
          </a:xfrm>
          <a:prstGeom prst="rect">
            <a:avLst/>
          </a:prstGeom>
        </p:spPr>
        <p:txBody>
          <a:bodyPr vert="horz" lIns="0" rIns="0" bIns="0" anchor="ctr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72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BONVERKOOP</a:t>
            </a:r>
            <a:r>
              <a:rPr lang="fr-FR" sz="6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nl-BE" sz="16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633FDFE-FE1D-49CF-BAE3-9E3F280E17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3930938"/>
            <a:ext cx="2007869" cy="2634512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CF39D674-F74E-4378-BF3D-565A4BEF839E}"/>
              </a:ext>
            </a:extLst>
          </p:cNvPr>
          <p:cNvSpPr/>
          <p:nvPr/>
        </p:nvSpPr>
        <p:spPr>
          <a:xfrm>
            <a:off x="-384720" y="260648"/>
            <a:ext cx="3240360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115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34</a:t>
            </a:r>
            <a:endParaRPr lang="nl-NL" sz="115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0126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BC96288-A0C1-44C6-8AC3-C1BF7FF94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4050" y="2104633"/>
            <a:ext cx="10237950" cy="1781552"/>
          </a:xfrm>
        </p:spPr>
        <p:txBody>
          <a:bodyPr>
            <a:normAutofit fontScale="85000" lnSpcReduction="20000"/>
          </a:bodyPr>
          <a:lstStyle/>
          <a:p>
            <a:endParaRPr lang="nl-NL" dirty="0"/>
          </a:p>
          <a:p>
            <a:pPr>
              <a:buClr>
                <a:srgbClr val="FF0000"/>
              </a:buClr>
            </a:pPr>
            <a:r>
              <a:rPr lang="nl-NL" sz="3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VAN DER AUWERA Guy &amp; FLOREA </a:t>
            </a:r>
            <a:r>
              <a:rPr lang="nl-NL" sz="36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Sorin</a:t>
            </a:r>
            <a:r>
              <a:rPr lang="nl-NL" sz="3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–   </a:t>
            </a:r>
            <a:br>
              <a:rPr lang="nl-NL" sz="3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</a:br>
            <a:r>
              <a:rPr lang="nl-NL" sz="3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Wuustwezel</a:t>
            </a:r>
          </a:p>
          <a:p>
            <a:pPr>
              <a:buClr>
                <a:srgbClr val="FF0000"/>
              </a:buClr>
            </a:pPr>
            <a:r>
              <a:rPr lang="nl-NL" sz="3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Jonge duif 2020</a:t>
            </a:r>
            <a:endParaRPr lang="nl-BE" sz="36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B3F20CE-2E15-4691-9C8A-4C1FEBDDD9D9}"/>
              </a:ext>
            </a:extLst>
          </p:cNvPr>
          <p:cNvSpPr txBox="1">
            <a:spLocks/>
          </p:cNvSpPr>
          <p:nvPr/>
        </p:nvSpPr>
        <p:spPr>
          <a:xfrm>
            <a:off x="0" y="756847"/>
            <a:ext cx="12144672" cy="463269"/>
          </a:xfrm>
          <a:prstGeom prst="rect">
            <a:avLst/>
          </a:prstGeom>
        </p:spPr>
        <p:txBody>
          <a:bodyPr vert="horz" lIns="0" rIns="0" bIns="0" anchor="ctr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72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BONVERKOOP</a:t>
            </a:r>
            <a:r>
              <a:rPr lang="fr-FR" sz="6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nl-BE" sz="16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633FDFE-FE1D-49CF-BAE3-9E3F280E17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3930938"/>
            <a:ext cx="2007869" cy="2634512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CF39D674-F74E-4378-BF3D-565A4BEF839E}"/>
              </a:ext>
            </a:extLst>
          </p:cNvPr>
          <p:cNvSpPr/>
          <p:nvPr/>
        </p:nvSpPr>
        <p:spPr>
          <a:xfrm>
            <a:off x="-384720" y="260648"/>
            <a:ext cx="3240360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115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35</a:t>
            </a:r>
            <a:endParaRPr lang="nl-NL" sz="115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98285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BC96288-A0C1-44C6-8AC3-C1BF7FF94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4050" y="2104633"/>
            <a:ext cx="10237950" cy="1781552"/>
          </a:xfrm>
        </p:spPr>
        <p:txBody>
          <a:bodyPr>
            <a:normAutofit fontScale="92500"/>
          </a:bodyPr>
          <a:lstStyle/>
          <a:p>
            <a:endParaRPr lang="nl-NL" dirty="0"/>
          </a:p>
          <a:p>
            <a:pPr>
              <a:buClr>
                <a:srgbClr val="FF0000"/>
              </a:buClr>
            </a:pPr>
            <a:r>
              <a:rPr lang="nl-NL" sz="3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VAN DYCK Dirk &amp; Nathalie – Zandhoven</a:t>
            </a:r>
          </a:p>
          <a:p>
            <a:pPr>
              <a:buClr>
                <a:srgbClr val="FF0000"/>
              </a:buClr>
            </a:pPr>
            <a:r>
              <a:rPr lang="nl-NL" sz="3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Jonge duif 2020</a:t>
            </a:r>
            <a:endParaRPr lang="nl-BE" sz="36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B3F20CE-2E15-4691-9C8A-4C1FEBDDD9D9}"/>
              </a:ext>
            </a:extLst>
          </p:cNvPr>
          <p:cNvSpPr txBox="1">
            <a:spLocks/>
          </p:cNvSpPr>
          <p:nvPr/>
        </p:nvSpPr>
        <p:spPr>
          <a:xfrm>
            <a:off x="0" y="756847"/>
            <a:ext cx="12144672" cy="463269"/>
          </a:xfrm>
          <a:prstGeom prst="rect">
            <a:avLst/>
          </a:prstGeom>
        </p:spPr>
        <p:txBody>
          <a:bodyPr vert="horz" lIns="0" rIns="0" bIns="0" anchor="ctr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72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BONVERKOOP</a:t>
            </a:r>
            <a:r>
              <a:rPr lang="fr-FR" sz="6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nl-BE" sz="16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633FDFE-FE1D-49CF-BAE3-9E3F280E17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3930938"/>
            <a:ext cx="2007869" cy="2634512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CF39D674-F74E-4378-BF3D-565A4BEF839E}"/>
              </a:ext>
            </a:extLst>
          </p:cNvPr>
          <p:cNvSpPr/>
          <p:nvPr/>
        </p:nvSpPr>
        <p:spPr>
          <a:xfrm>
            <a:off x="-384720" y="260648"/>
            <a:ext cx="3240360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115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36</a:t>
            </a:r>
            <a:endParaRPr lang="nl-NL" sz="115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5962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BC96288-A0C1-44C6-8AC3-C1BF7FF94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4050" y="2104633"/>
            <a:ext cx="10237950" cy="1781552"/>
          </a:xfrm>
        </p:spPr>
        <p:txBody>
          <a:bodyPr>
            <a:normAutofit lnSpcReduction="10000"/>
          </a:bodyPr>
          <a:lstStyle/>
          <a:p>
            <a:endParaRPr lang="nl-NL" dirty="0"/>
          </a:p>
          <a:p>
            <a:pPr>
              <a:buClr>
                <a:srgbClr val="FF0000"/>
              </a:buClr>
            </a:pPr>
            <a:r>
              <a:rPr lang="nl-NL" sz="3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VAN HEKKEN Willy – Lier</a:t>
            </a:r>
          </a:p>
          <a:p>
            <a:pPr>
              <a:buClr>
                <a:srgbClr val="FF0000"/>
              </a:buClr>
            </a:pPr>
            <a:r>
              <a:rPr lang="nl-NL" sz="3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Duif ter plaatse</a:t>
            </a:r>
            <a:endParaRPr lang="nl-BE" sz="36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B3F20CE-2E15-4691-9C8A-4C1FEBDDD9D9}"/>
              </a:ext>
            </a:extLst>
          </p:cNvPr>
          <p:cNvSpPr txBox="1">
            <a:spLocks/>
          </p:cNvSpPr>
          <p:nvPr/>
        </p:nvSpPr>
        <p:spPr>
          <a:xfrm>
            <a:off x="0" y="756847"/>
            <a:ext cx="12144672" cy="463269"/>
          </a:xfrm>
          <a:prstGeom prst="rect">
            <a:avLst/>
          </a:prstGeom>
        </p:spPr>
        <p:txBody>
          <a:bodyPr vert="horz" lIns="0" rIns="0" bIns="0" anchor="ctr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72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BONVERKOOP</a:t>
            </a:r>
            <a:r>
              <a:rPr lang="fr-FR" sz="6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nl-BE" sz="16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633FDFE-FE1D-49CF-BAE3-9E3F280E17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3930938"/>
            <a:ext cx="2007869" cy="2634512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CF39D674-F74E-4378-BF3D-565A4BEF839E}"/>
              </a:ext>
            </a:extLst>
          </p:cNvPr>
          <p:cNvSpPr/>
          <p:nvPr/>
        </p:nvSpPr>
        <p:spPr>
          <a:xfrm>
            <a:off x="-384720" y="260648"/>
            <a:ext cx="3240360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115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37</a:t>
            </a:r>
            <a:endParaRPr lang="nl-NL" sz="115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347105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BC96288-A0C1-44C6-8AC3-C1BF7FF94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352" y="3159197"/>
            <a:ext cx="8942784" cy="1781552"/>
          </a:xfrm>
        </p:spPr>
        <p:txBody>
          <a:bodyPr>
            <a:normAutofit/>
          </a:bodyPr>
          <a:lstStyle/>
          <a:p>
            <a:pPr>
              <a:buClr>
                <a:srgbClr val="FF0000"/>
              </a:buClr>
            </a:pPr>
            <a:r>
              <a:rPr lang="nl-BE" sz="28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ASDUIF GROTE 1/2 FOND JAARSE DUIVEN</a:t>
            </a:r>
          </a:p>
          <a:p>
            <a:pPr>
              <a:lnSpc>
                <a:spcPct val="110000"/>
              </a:lnSpc>
              <a:spcBef>
                <a:spcPts val="1200"/>
              </a:spcBef>
              <a:buClr>
                <a:srgbClr val="FF0000"/>
              </a:buClr>
              <a:buSzPct val="150000"/>
              <a:buFont typeface="Arial" panose="020B0604020202020204" pitchFamily="34" charset="0"/>
              <a:buChar char="•"/>
            </a:pPr>
            <a:r>
              <a:rPr lang="nl-BE" sz="28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VAN DER AUWERA GUY &amp; FLOREA SORIN</a:t>
            </a:r>
            <a:br>
              <a:rPr lang="nl-BE" sz="28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</a:br>
            <a:r>
              <a:rPr lang="nl-BE" sz="28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uit Wuustwezel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B3F20CE-2E15-4691-9C8A-4C1FEBDDD9D9}"/>
              </a:ext>
            </a:extLst>
          </p:cNvPr>
          <p:cNvSpPr txBox="1">
            <a:spLocks/>
          </p:cNvSpPr>
          <p:nvPr/>
        </p:nvSpPr>
        <p:spPr>
          <a:xfrm>
            <a:off x="0" y="756847"/>
            <a:ext cx="12144672" cy="463269"/>
          </a:xfrm>
          <a:prstGeom prst="rect">
            <a:avLst/>
          </a:prstGeom>
        </p:spPr>
        <p:txBody>
          <a:bodyPr vert="horz" lIns="0" rIns="0" bIns="0" anchor="ctr" anchorCtr="0">
            <a:normAutofit fontScale="25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6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Winnaars</a:t>
            </a:r>
            <a:r>
              <a:rPr lang="fr-FR" sz="16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van </a:t>
            </a:r>
            <a:r>
              <a:rPr lang="fr-FR" sz="16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een</a:t>
            </a:r>
            <a:r>
              <a:rPr lang="fr-FR" sz="16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fr-FR" sz="16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nationaal</a:t>
            </a:r>
            <a:r>
              <a:rPr lang="fr-FR" sz="16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fr-FR" sz="16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kampioenschap</a:t>
            </a:r>
            <a:endParaRPr lang="nl-BE" sz="40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11BD032-B408-414B-83B9-4C67ED1C87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298836"/>
            <a:ext cx="1080119" cy="146726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E8005C56-69B8-4ACB-845D-C861CC957F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00" y="4941168"/>
            <a:ext cx="1275215" cy="1673202"/>
          </a:xfrm>
          <a:prstGeom prst="rect">
            <a:avLst/>
          </a:prstGeom>
        </p:spPr>
      </p:pic>
      <p:pic>
        <p:nvPicPr>
          <p:cNvPr id="9" name="Afbeelding 8" descr="Afbeelding met persoon, mensen, man, groep&#10;&#10;Automatisch gegenereerde beschrijving">
            <a:extLst>
              <a:ext uri="{FF2B5EF4-FFF2-40B4-BE49-F238E27FC236}">
                <a16:creationId xmlns:a16="http://schemas.microsoft.com/office/drawing/2014/main" id="{D4B819A7-2BB9-45B2-B13B-EBACBBBD57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0" t="5081" r="33900" b="18500"/>
          <a:stretch/>
        </p:blipFill>
        <p:spPr>
          <a:xfrm>
            <a:off x="8688288" y="1647258"/>
            <a:ext cx="3103240" cy="48054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059880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BC96288-A0C1-44C6-8AC3-C1BF7FF94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4050" y="2104633"/>
            <a:ext cx="10237950" cy="1781552"/>
          </a:xfrm>
        </p:spPr>
        <p:txBody>
          <a:bodyPr>
            <a:normAutofit lnSpcReduction="10000"/>
          </a:bodyPr>
          <a:lstStyle/>
          <a:p>
            <a:endParaRPr lang="nl-NL" dirty="0"/>
          </a:p>
          <a:p>
            <a:pPr>
              <a:buClr>
                <a:srgbClr val="FF0000"/>
              </a:buClr>
            </a:pPr>
            <a:r>
              <a:rPr lang="nl-NL" sz="3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VAN OECKEL Jan – Oud-Turnhout</a:t>
            </a:r>
          </a:p>
          <a:p>
            <a:pPr>
              <a:buClr>
                <a:srgbClr val="FF0000"/>
              </a:buClr>
            </a:pPr>
            <a:r>
              <a:rPr lang="nl-NL" sz="3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Jonge duif 2020</a:t>
            </a:r>
            <a:endParaRPr lang="nl-BE" sz="36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B3F20CE-2E15-4691-9C8A-4C1FEBDDD9D9}"/>
              </a:ext>
            </a:extLst>
          </p:cNvPr>
          <p:cNvSpPr txBox="1">
            <a:spLocks/>
          </p:cNvSpPr>
          <p:nvPr/>
        </p:nvSpPr>
        <p:spPr>
          <a:xfrm>
            <a:off x="0" y="756847"/>
            <a:ext cx="12144672" cy="463269"/>
          </a:xfrm>
          <a:prstGeom prst="rect">
            <a:avLst/>
          </a:prstGeom>
        </p:spPr>
        <p:txBody>
          <a:bodyPr vert="horz" lIns="0" rIns="0" bIns="0" anchor="ctr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72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BONVERKOOP</a:t>
            </a:r>
            <a:r>
              <a:rPr lang="fr-FR" sz="6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nl-BE" sz="16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633FDFE-FE1D-49CF-BAE3-9E3F280E17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3930938"/>
            <a:ext cx="2007869" cy="2634512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CF39D674-F74E-4378-BF3D-565A4BEF839E}"/>
              </a:ext>
            </a:extLst>
          </p:cNvPr>
          <p:cNvSpPr/>
          <p:nvPr/>
        </p:nvSpPr>
        <p:spPr>
          <a:xfrm>
            <a:off x="-384720" y="260648"/>
            <a:ext cx="3240360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115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38</a:t>
            </a:r>
            <a:endParaRPr lang="nl-NL" sz="115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2497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BC96288-A0C1-44C6-8AC3-C1BF7FF94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4050" y="2104633"/>
            <a:ext cx="10237950" cy="1781552"/>
          </a:xfrm>
        </p:spPr>
        <p:txBody>
          <a:bodyPr>
            <a:normAutofit lnSpcReduction="10000"/>
          </a:bodyPr>
          <a:lstStyle/>
          <a:p>
            <a:endParaRPr lang="nl-NL" dirty="0"/>
          </a:p>
          <a:p>
            <a:pPr>
              <a:buClr>
                <a:srgbClr val="FF0000"/>
              </a:buClr>
            </a:pPr>
            <a:r>
              <a:rPr lang="nl-NL" sz="3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VERBEEK Bart - Poppel</a:t>
            </a:r>
          </a:p>
          <a:p>
            <a:pPr>
              <a:buClr>
                <a:srgbClr val="FF0000"/>
              </a:buClr>
            </a:pPr>
            <a:r>
              <a:rPr lang="nl-NL" sz="3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Duif ter plaatse 2020</a:t>
            </a:r>
            <a:endParaRPr lang="nl-BE" sz="36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B3F20CE-2E15-4691-9C8A-4C1FEBDDD9D9}"/>
              </a:ext>
            </a:extLst>
          </p:cNvPr>
          <p:cNvSpPr txBox="1">
            <a:spLocks/>
          </p:cNvSpPr>
          <p:nvPr/>
        </p:nvSpPr>
        <p:spPr>
          <a:xfrm>
            <a:off x="0" y="756847"/>
            <a:ext cx="12144672" cy="463269"/>
          </a:xfrm>
          <a:prstGeom prst="rect">
            <a:avLst/>
          </a:prstGeom>
        </p:spPr>
        <p:txBody>
          <a:bodyPr vert="horz" lIns="0" rIns="0" bIns="0" anchor="ctr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72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BONVERKOOP</a:t>
            </a:r>
            <a:r>
              <a:rPr lang="fr-FR" sz="6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nl-BE" sz="16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633FDFE-FE1D-49CF-BAE3-9E3F280E17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3930938"/>
            <a:ext cx="2007869" cy="2634512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CF39D674-F74E-4378-BF3D-565A4BEF839E}"/>
              </a:ext>
            </a:extLst>
          </p:cNvPr>
          <p:cNvSpPr/>
          <p:nvPr/>
        </p:nvSpPr>
        <p:spPr>
          <a:xfrm>
            <a:off x="-384720" y="260648"/>
            <a:ext cx="3240360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115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39</a:t>
            </a:r>
            <a:endParaRPr lang="nl-NL" sz="115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08609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BC96288-A0C1-44C6-8AC3-C1BF7FF94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4050" y="2104633"/>
            <a:ext cx="10237950" cy="1781552"/>
          </a:xfrm>
        </p:spPr>
        <p:txBody>
          <a:bodyPr>
            <a:normAutofit lnSpcReduction="10000"/>
          </a:bodyPr>
          <a:lstStyle/>
          <a:p>
            <a:endParaRPr lang="nl-NL" dirty="0"/>
          </a:p>
          <a:p>
            <a:pPr>
              <a:buClr>
                <a:srgbClr val="FF0000"/>
              </a:buClr>
            </a:pPr>
            <a:r>
              <a:rPr lang="nl-NL" sz="3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VERMEIREN Staf – Loenhout</a:t>
            </a:r>
          </a:p>
          <a:p>
            <a:pPr>
              <a:buClr>
                <a:srgbClr val="FF0000"/>
              </a:buClr>
            </a:pPr>
            <a:r>
              <a:rPr lang="nl-NL" sz="3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Jonge duif 2020</a:t>
            </a:r>
            <a:endParaRPr lang="nl-BE" sz="36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B3F20CE-2E15-4691-9C8A-4C1FEBDDD9D9}"/>
              </a:ext>
            </a:extLst>
          </p:cNvPr>
          <p:cNvSpPr txBox="1">
            <a:spLocks/>
          </p:cNvSpPr>
          <p:nvPr/>
        </p:nvSpPr>
        <p:spPr>
          <a:xfrm>
            <a:off x="0" y="756847"/>
            <a:ext cx="12144672" cy="463269"/>
          </a:xfrm>
          <a:prstGeom prst="rect">
            <a:avLst/>
          </a:prstGeom>
        </p:spPr>
        <p:txBody>
          <a:bodyPr vert="horz" lIns="0" rIns="0" bIns="0" anchor="ctr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72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BONVERKOOP</a:t>
            </a:r>
            <a:r>
              <a:rPr lang="fr-FR" sz="6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nl-BE" sz="16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633FDFE-FE1D-49CF-BAE3-9E3F280E17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3930938"/>
            <a:ext cx="2007869" cy="2634512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CF39D674-F74E-4378-BF3D-565A4BEF839E}"/>
              </a:ext>
            </a:extLst>
          </p:cNvPr>
          <p:cNvSpPr/>
          <p:nvPr/>
        </p:nvSpPr>
        <p:spPr>
          <a:xfrm>
            <a:off x="-384720" y="260648"/>
            <a:ext cx="3240360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115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2388099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BC96288-A0C1-44C6-8AC3-C1BF7FF94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4050" y="2104633"/>
            <a:ext cx="10237950" cy="1781552"/>
          </a:xfrm>
        </p:spPr>
        <p:txBody>
          <a:bodyPr>
            <a:normAutofit lnSpcReduction="10000"/>
          </a:bodyPr>
          <a:lstStyle/>
          <a:p>
            <a:endParaRPr lang="nl-NL" dirty="0"/>
          </a:p>
          <a:p>
            <a:pPr>
              <a:buClr>
                <a:srgbClr val="FF0000"/>
              </a:buClr>
            </a:pPr>
            <a:r>
              <a:rPr lang="nl-NL" sz="3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VERSTAPPEN Jonas – Vorselaar</a:t>
            </a:r>
          </a:p>
          <a:p>
            <a:pPr>
              <a:buClr>
                <a:srgbClr val="FF0000"/>
              </a:buClr>
            </a:pPr>
            <a:r>
              <a:rPr lang="nl-NL" sz="3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Jonge duif 2020</a:t>
            </a:r>
            <a:endParaRPr lang="nl-BE" sz="36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B3F20CE-2E15-4691-9C8A-4C1FEBDDD9D9}"/>
              </a:ext>
            </a:extLst>
          </p:cNvPr>
          <p:cNvSpPr txBox="1">
            <a:spLocks/>
          </p:cNvSpPr>
          <p:nvPr/>
        </p:nvSpPr>
        <p:spPr>
          <a:xfrm>
            <a:off x="0" y="756847"/>
            <a:ext cx="12144672" cy="463269"/>
          </a:xfrm>
          <a:prstGeom prst="rect">
            <a:avLst/>
          </a:prstGeom>
        </p:spPr>
        <p:txBody>
          <a:bodyPr vert="horz" lIns="0" rIns="0" bIns="0" anchor="ctr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72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BONVERKOOP</a:t>
            </a:r>
            <a:r>
              <a:rPr lang="fr-FR" sz="6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nl-BE" sz="16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633FDFE-FE1D-49CF-BAE3-9E3F280E17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3930938"/>
            <a:ext cx="2007869" cy="2634512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CF39D674-F74E-4378-BF3D-565A4BEF839E}"/>
              </a:ext>
            </a:extLst>
          </p:cNvPr>
          <p:cNvSpPr/>
          <p:nvPr/>
        </p:nvSpPr>
        <p:spPr>
          <a:xfrm>
            <a:off x="-384720" y="260648"/>
            <a:ext cx="3240360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115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4</a:t>
            </a:r>
            <a:r>
              <a:rPr lang="nl-NL" sz="115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1</a:t>
            </a:r>
            <a:endParaRPr lang="nl-NL" sz="115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13663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BC96288-A0C1-44C6-8AC3-C1BF7FF94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4050" y="2104633"/>
            <a:ext cx="10237950" cy="1781552"/>
          </a:xfrm>
        </p:spPr>
        <p:txBody>
          <a:bodyPr>
            <a:normAutofit lnSpcReduction="10000"/>
          </a:bodyPr>
          <a:lstStyle/>
          <a:p>
            <a:endParaRPr lang="nl-NL" dirty="0"/>
          </a:p>
          <a:p>
            <a:pPr>
              <a:buClr>
                <a:srgbClr val="FF0000"/>
              </a:buClr>
            </a:pPr>
            <a:r>
              <a:rPr lang="nl-NL" sz="3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VERHESTRAETEN Sylvain – Herentals</a:t>
            </a:r>
          </a:p>
          <a:p>
            <a:pPr>
              <a:buClr>
                <a:srgbClr val="FF0000"/>
              </a:buClr>
            </a:pPr>
            <a:r>
              <a:rPr lang="nl-NL" sz="3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Koppel eieren 2020</a:t>
            </a:r>
            <a:endParaRPr lang="nl-BE" sz="36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B3F20CE-2E15-4691-9C8A-4C1FEBDDD9D9}"/>
              </a:ext>
            </a:extLst>
          </p:cNvPr>
          <p:cNvSpPr txBox="1">
            <a:spLocks/>
          </p:cNvSpPr>
          <p:nvPr/>
        </p:nvSpPr>
        <p:spPr>
          <a:xfrm>
            <a:off x="0" y="756847"/>
            <a:ext cx="12144672" cy="463269"/>
          </a:xfrm>
          <a:prstGeom prst="rect">
            <a:avLst/>
          </a:prstGeom>
        </p:spPr>
        <p:txBody>
          <a:bodyPr vert="horz" lIns="0" rIns="0" bIns="0" anchor="ctr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72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BONVERKOOP</a:t>
            </a:r>
            <a:r>
              <a:rPr lang="fr-FR" sz="6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nl-BE" sz="16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633FDFE-FE1D-49CF-BAE3-9E3F280E17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3930938"/>
            <a:ext cx="2007869" cy="2634512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CF39D674-F74E-4378-BF3D-565A4BEF839E}"/>
              </a:ext>
            </a:extLst>
          </p:cNvPr>
          <p:cNvSpPr/>
          <p:nvPr/>
        </p:nvSpPr>
        <p:spPr>
          <a:xfrm>
            <a:off x="-384720" y="260648"/>
            <a:ext cx="3240360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115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4</a:t>
            </a:r>
            <a:r>
              <a:rPr lang="nl-NL" sz="115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2</a:t>
            </a:r>
            <a:endParaRPr lang="nl-NL" sz="115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19091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BC96288-A0C1-44C6-8AC3-C1BF7FF94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4050" y="2104633"/>
            <a:ext cx="10237950" cy="1781552"/>
          </a:xfrm>
        </p:spPr>
        <p:txBody>
          <a:bodyPr>
            <a:normAutofit lnSpcReduction="10000"/>
          </a:bodyPr>
          <a:lstStyle/>
          <a:p>
            <a:endParaRPr lang="nl-NL" dirty="0"/>
          </a:p>
          <a:p>
            <a:pPr>
              <a:buClr>
                <a:srgbClr val="FF0000"/>
              </a:buClr>
            </a:pPr>
            <a:r>
              <a:rPr lang="nl-NL" sz="3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VAN LOOVEREN Juul – Wuustwezel</a:t>
            </a:r>
          </a:p>
          <a:p>
            <a:pPr>
              <a:buClr>
                <a:srgbClr val="FF0000"/>
              </a:buClr>
            </a:pPr>
            <a:r>
              <a:rPr lang="nl-NL" sz="3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Jonge duif 2020</a:t>
            </a:r>
            <a:endParaRPr lang="nl-BE" sz="36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B3F20CE-2E15-4691-9C8A-4C1FEBDDD9D9}"/>
              </a:ext>
            </a:extLst>
          </p:cNvPr>
          <p:cNvSpPr txBox="1">
            <a:spLocks/>
          </p:cNvSpPr>
          <p:nvPr/>
        </p:nvSpPr>
        <p:spPr>
          <a:xfrm>
            <a:off x="0" y="756847"/>
            <a:ext cx="12144672" cy="463269"/>
          </a:xfrm>
          <a:prstGeom prst="rect">
            <a:avLst/>
          </a:prstGeom>
        </p:spPr>
        <p:txBody>
          <a:bodyPr vert="horz" lIns="0" rIns="0" bIns="0" anchor="ctr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72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BONVERKOOP</a:t>
            </a:r>
            <a:r>
              <a:rPr lang="fr-FR" sz="6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nl-BE" sz="16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633FDFE-FE1D-49CF-BAE3-9E3F280E17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3930938"/>
            <a:ext cx="2007869" cy="2634512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CF39D674-F74E-4378-BF3D-565A4BEF839E}"/>
              </a:ext>
            </a:extLst>
          </p:cNvPr>
          <p:cNvSpPr/>
          <p:nvPr/>
        </p:nvSpPr>
        <p:spPr>
          <a:xfrm>
            <a:off x="-384720" y="260648"/>
            <a:ext cx="3240360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115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4</a:t>
            </a:r>
            <a:r>
              <a:rPr lang="nl-NL" sz="115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3</a:t>
            </a:r>
            <a:endParaRPr lang="nl-NL" sz="115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77136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BC96288-A0C1-44C6-8AC3-C1BF7FF94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4050" y="2104633"/>
            <a:ext cx="10237950" cy="1781552"/>
          </a:xfrm>
        </p:spPr>
        <p:txBody>
          <a:bodyPr>
            <a:normAutofit lnSpcReduction="10000"/>
          </a:bodyPr>
          <a:lstStyle/>
          <a:p>
            <a:endParaRPr lang="nl-NL" dirty="0"/>
          </a:p>
          <a:p>
            <a:pPr>
              <a:buClr>
                <a:srgbClr val="FF0000"/>
              </a:buClr>
            </a:pPr>
            <a:r>
              <a:rPr lang="nl-NL" sz="3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VAN DEN BRANDE Gebr. – Berlaar</a:t>
            </a:r>
          </a:p>
          <a:p>
            <a:pPr>
              <a:buClr>
                <a:srgbClr val="FF0000"/>
              </a:buClr>
            </a:pPr>
            <a:r>
              <a:rPr lang="nl-NL" sz="3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Jonge duif 2020</a:t>
            </a:r>
            <a:endParaRPr lang="nl-BE" sz="36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B3F20CE-2E15-4691-9C8A-4C1FEBDDD9D9}"/>
              </a:ext>
            </a:extLst>
          </p:cNvPr>
          <p:cNvSpPr txBox="1">
            <a:spLocks/>
          </p:cNvSpPr>
          <p:nvPr/>
        </p:nvSpPr>
        <p:spPr>
          <a:xfrm>
            <a:off x="0" y="756847"/>
            <a:ext cx="12144672" cy="463269"/>
          </a:xfrm>
          <a:prstGeom prst="rect">
            <a:avLst/>
          </a:prstGeom>
        </p:spPr>
        <p:txBody>
          <a:bodyPr vert="horz" lIns="0" rIns="0" bIns="0" anchor="ctr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72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BONVERKOOP</a:t>
            </a:r>
            <a:r>
              <a:rPr lang="fr-FR" sz="6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nl-BE" sz="16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633FDFE-FE1D-49CF-BAE3-9E3F280E17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3930938"/>
            <a:ext cx="2007869" cy="2634512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CF39D674-F74E-4378-BF3D-565A4BEF839E}"/>
              </a:ext>
            </a:extLst>
          </p:cNvPr>
          <p:cNvSpPr/>
          <p:nvPr/>
        </p:nvSpPr>
        <p:spPr>
          <a:xfrm>
            <a:off x="-384720" y="260648"/>
            <a:ext cx="3240360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115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44</a:t>
            </a:r>
          </a:p>
        </p:txBody>
      </p:sp>
    </p:spTree>
    <p:extLst>
      <p:ext uri="{BB962C8B-B14F-4D97-AF65-F5344CB8AC3E}">
        <p14:creationId xmlns:p14="http://schemas.microsoft.com/office/powerpoint/2010/main" val="13938140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BC96288-A0C1-44C6-8AC3-C1BF7FF94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4050" y="2104633"/>
            <a:ext cx="10237950" cy="1781552"/>
          </a:xfrm>
        </p:spPr>
        <p:txBody>
          <a:bodyPr>
            <a:normAutofit lnSpcReduction="10000"/>
          </a:bodyPr>
          <a:lstStyle/>
          <a:p>
            <a:endParaRPr lang="nl-NL" dirty="0"/>
          </a:p>
          <a:p>
            <a:pPr>
              <a:buClr>
                <a:srgbClr val="FF0000"/>
              </a:buClr>
            </a:pPr>
            <a:r>
              <a:rPr lang="nl-NL" sz="3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VANSAET Mario – Mol</a:t>
            </a:r>
          </a:p>
          <a:p>
            <a:pPr>
              <a:buClr>
                <a:srgbClr val="FF0000"/>
              </a:buClr>
            </a:pPr>
            <a:r>
              <a:rPr lang="nl-NL" sz="3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2 jonge duiven 2020</a:t>
            </a:r>
            <a:endParaRPr lang="nl-BE" sz="36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B3F20CE-2E15-4691-9C8A-4C1FEBDDD9D9}"/>
              </a:ext>
            </a:extLst>
          </p:cNvPr>
          <p:cNvSpPr txBox="1">
            <a:spLocks/>
          </p:cNvSpPr>
          <p:nvPr/>
        </p:nvSpPr>
        <p:spPr>
          <a:xfrm>
            <a:off x="0" y="756847"/>
            <a:ext cx="12144672" cy="463269"/>
          </a:xfrm>
          <a:prstGeom prst="rect">
            <a:avLst/>
          </a:prstGeom>
        </p:spPr>
        <p:txBody>
          <a:bodyPr vert="horz" lIns="0" rIns="0" bIns="0" anchor="ctr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72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BONVERKOOP</a:t>
            </a:r>
            <a:r>
              <a:rPr lang="fr-FR" sz="6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nl-BE" sz="16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633FDFE-FE1D-49CF-BAE3-9E3F280E17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3930938"/>
            <a:ext cx="2007869" cy="2634512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CF39D674-F74E-4378-BF3D-565A4BEF839E}"/>
              </a:ext>
            </a:extLst>
          </p:cNvPr>
          <p:cNvSpPr/>
          <p:nvPr/>
        </p:nvSpPr>
        <p:spPr>
          <a:xfrm>
            <a:off x="-384720" y="260648"/>
            <a:ext cx="3240360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115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4</a:t>
            </a:r>
            <a:r>
              <a:rPr lang="nl-NL" sz="115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5</a:t>
            </a:r>
            <a:endParaRPr lang="nl-NL" sz="115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16761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BC96288-A0C1-44C6-8AC3-C1BF7FF94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4050" y="2104633"/>
            <a:ext cx="10237950" cy="1781552"/>
          </a:xfrm>
        </p:spPr>
        <p:txBody>
          <a:bodyPr>
            <a:normAutofit lnSpcReduction="10000"/>
          </a:bodyPr>
          <a:lstStyle/>
          <a:p>
            <a:endParaRPr lang="nl-NL" dirty="0"/>
          </a:p>
          <a:p>
            <a:pPr>
              <a:buClr>
                <a:srgbClr val="FF0000"/>
              </a:buClr>
            </a:pPr>
            <a:r>
              <a:rPr lang="nl-NL" sz="3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JANSSENS Felix – </a:t>
            </a:r>
            <a:r>
              <a:rPr lang="nl-NL" sz="36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Ramsel</a:t>
            </a:r>
            <a:endParaRPr lang="nl-NL" sz="36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pPr>
              <a:buClr>
                <a:srgbClr val="FF0000"/>
              </a:buClr>
            </a:pPr>
            <a:r>
              <a:rPr lang="nl-NL" sz="3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Jonge duif 2020</a:t>
            </a:r>
            <a:endParaRPr lang="nl-BE" sz="36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B3F20CE-2E15-4691-9C8A-4C1FEBDDD9D9}"/>
              </a:ext>
            </a:extLst>
          </p:cNvPr>
          <p:cNvSpPr txBox="1">
            <a:spLocks/>
          </p:cNvSpPr>
          <p:nvPr/>
        </p:nvSpPr>
        <p:spPr>
          <a:xfrm>
            <a:off x="0" y="756847"/>
            <a:ext cx="12144672" cy="463269"/>
          </a:xfrm>
          <a:prstGeom prst="rect">
            <a:avLst/>
          </a:prstGeom>
        </p:spPr>
        <p:txBody>
          <a:bodyPr vert="horz" lIns="0" rIns="0" bIns="0" anchor="ctr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72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BONVERKOOP</a:t>
            </a:r>
            <a:r>
              <a:rPr lang="fr-FR" sz="6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nl-BE" sz="16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633FDFE-FE1D-49CF-BAE3-9E3F280E17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3930938"/>
            <a:ext cx="2007869" cy="2634512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CF39D674-F74E-4378-BF3D-565A4BEF839E}"/>
              </a:ext>
            </a:extLst>
          </p:cNvPr>
          <p:cNvSpPr/>
          <p:nvPr/>
        </p:nvSpPr>
        <p:spPr>
          <a:xfrm>
            <a:off x="-384720" y="260648"/>
            <a:ext cx="3240360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115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4</a:t>
            </a:r>
            <a:r>
              <a:rPr lang="nl-NL" sz="115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6</a:t>
            </a:r>
            <a:endParaRPr lang="nl-NL" sz="115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70142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B3F20CE-2E15-4691-9C8A-4C1FEBDDD9D9}"/>
              </a:ext>
            </a:extLst>
          </p:cNvPr>
          <p:cNvSpPr txBox="1">
            <a:spLocks/>
          </p:cNvSpPr>
          <p:nvPr/>
        </p:nvSpPr>
        <p:spPr>
          <a:xfrm>
            <a:off x="0" y="332656"/>
            <a:ext cx="12144672" cy="4392488"/>
          </a:xfrm>
          <a:prstGeom prst="rect">
            <a:avLst/>
          </a:prstGeom>
        </p:spPr>
        <p:txBody>
          <a:bodyPr vert="horz" lIns="0" rIns="0" bIns="0" anchor="ctr" anchorCtr="0">
            <a:normAutofit fontScale="40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BONVERKOOP</a:t>
            </a:r>
            <a:br>
              <a:rPr lang="fr-FR" sz="135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</a:br>
            <a:br>
              <a:rPr lang="fr-FR" sz="9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fr-FR" sz="18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Wij</a:t>
            </a:r>
            <a:r>
              <a:rPr lang="fr-FR" sz="18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fr-FR" sz="18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danken</a:t>
            </a:r>
            <a:r>
              <a:rPr lang="fr-FR" sz="18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de </a:t>
            </a:r>
            <a:r>
              <a:rPr lang="fr-FR" sz="18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kopers</a:t>
            </a:r>
            <a:r>
              <a:rPr lang="fr-FR" sz="18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en </a:t>
            </a:r>
            <a:r>
              <a:rPr lang="fr-FR" sz="18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schenkers</a:t>
            </a:r>
            <a:r>
              <a:rPr lang="fr-FR" sz="18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van de </a:t>
            </a:r>
            <a:r>
              <a:rPr lang="fr-FR" sz="18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bonnen</a:t>
            </a:r>
            <a:endParaRPr lang="fr-FR" sz="13500" b="1" i="1" dirty="0"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ctr"/>
            <a:r>
              <a:rPr lang="fr-FR" sz="16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nl-BE" sz="40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633FDFE-FE1D-49CF-BAE3-9E3F280E17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3930938"/>
            <a:ext cx="2007869" cy="263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4781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BC96288-A0C1-44C6-8AC3-C1BF7FF94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352" y="3159197"/>
            <a:ext cx="8942784" cy="1781552"/>
          </a:xfrm>
        </p:spPr>
        <p:txBody>
          <a:bodyPr/>
          <a:lstStyle/>
          <a:p>
            <a:pPr>
              <a:buClr>
                <a:srgbClr val="FF0000"/>
              </a:buClr>
            </a:pPr>
            <a:r>
              <a:rPr lang="nl-BE" sz="28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AS-DUIF KLEINE 1/2 FOND JAARLINGEN</a:t>
            </a:r>
          </a:p>
          <a:p>
            <a:pPr>
              <a:buClr>
                <a:srgbClr val="FF0000"/>
              </a:buClr>
            </a:pPr>
            <a:r>
              <a:rPr lang="nl-BE" sz="28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VOLKAERTS ROGER uit Duffel</a:t>
            </a:r>
            <a:endParaRPr lang="nl-NL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B3F20CE-2E15-4691-9C8A-4C1FEBDDD9D9}"/>
              </a:ext>
            </a:extLst>
          </p:cNvPr>
          <p:cNvSpPr txBox="1">
            <a:spLocks/>
          </p:cNvSpPr>
          <p:nvPr/>
        </p:nvSpPr>
        <p:spPr>
          <a:xfrm>
            <a:off x="0" y="756847"/>
            <a:ext cx="12144672" cy="463269"/>
          </a:xfrm>
          <a:prstGeom prst="rect">
            <a:avLst/>
          </a:prstGeom>
        </p:spPr>
        <p:txBody>
          <a:bodyPr vert="horz" lIns="0" rIns="0" bIns="0" anchor="ctr" anchorCtr="0">
            <a:normAutofit fontScale="25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6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Winnaars</a:t>
            </a:r>
            <a:r>
              <a:rPr lang="fr-FR" sz="16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van </a:t>
            </a:r>
            <a:r>
              <a:rPr lang="fr-FR" sz="16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een</a:t>
            </a:r>
            <a:r>
              <a:rPr lang="fr-FR" sz="16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fr-FR" sz="16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nationaal</a:t>
            </a:r>
            <a:r>
              <a:rPr lang="fr-FR" sz="16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fr-FR" sz="16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kampioenschap</a:t>
            </a:r>
            <a:endParaRPr lang="nl-BE" sz="40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11BD032-B408-414B-83B9-4C67ED1C87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298836"/>
            <a:ext cx="1080119" cy="146726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E8005C56-69B8-4ACB-845D-C861CC957F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00" y="4941168"/>
            <a:ext cx="1275215" cy="1673202"/>
          </a:xfrm>
          <a:prstGeom prst="rect">
            <a:avLst/>
          </a:prstGeom>
        </p:spPr>
      </p:pic>
      <p:pic>
        <p:nvPicPr>
          <p:cNvPr id="9" name="Afbeelding 8" descr="Afbeelding met persoon, teken, mensen&#10;&#10;Automatisch gegenereerde beschrijving">
            <a:extLst>
              <a:ext uri="{FF2B5EF4-FFF2-40B4-BE49-F238E27FC236}">
                <a16:creationId xmlns:a16="http://schemas.microsoft.com/office/drawing/2014/main" id="{81F91F48-F294-423E-9346-53AEF5F1D3C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99" r="24400" b="31751"/>
          <a:stretch/>
        </p:blipFill>
        <p:spPr>
          <a:xfrm>
            <a:off x="8400256" y="1709713"/>
            <a:ext cx="3384376" cy="46805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240970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BC96288-A0C1-44C6-8AC3-C1BF7FF94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1922" y="1340768"/>
            <a:ext cx="8942784" cy="1781552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B3F20CE-2E15-4691-9C8A-4C1FEBDDD9D9}"/>
              </a:ext>
            </a:extLst>
          </p:cNvPr>
          <p:cNvSpPr txBox="1">
            <a:spLocks/>
          </p:cNvSpPr>
          <p:nvPr/>
        </p:nvSpPr>
        <p:spPr>
          <a:xfrm>
            <a:off x="0" y="468815"/>
            <a:ext cx="12144672" cy="5192433"/>
          </a:xfrm>
          <a:prstGeom prst="rect">
            <a:avLst/>
          </a:prstGeom>
        </p:spPr>
        <p:txBody>
          <a:bodyPr vert="horz" lIns="0" rIns="0" bIns="0" anchor="ctr" anchorCtr="0">
            <a:normAutofit fontScale="32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03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BONVERKOOP</a:t>
            </a:r>
            <a:br>
              <a:rPr lang="fr-FR" sz="16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</a:br>
            <a:br>
              <a:rPr lang="fr-FR" sz="111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fr-FR" sz="203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De </a:t>
            </a:r>
            <a:r>
              <a:rPr lang="fr-FR" sz="203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kopers</a:t>
            </a:r>
            <a:r>
              <a:rPr lang="fr-FR" sz="203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fr-FR" sz="203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worden</a:t>
            </a:r>
            <a:r>
              <a:rPr lang="fr-FR" sz="203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fr-FR" sz="203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verzocht</a:t>
            </a:r>
            <a:r>
              <a:rPr lang="fr-FR" sz="203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fr-FR" sz="203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hun bon te </a:t>
            </a:r>
            <a:r>
              <a:rPr lang="fr-FR" sz="203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komen</a:t>
            </a:r>
            <a:r>
              <a:rPr lang="fr-FR" sz="203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fr-FR" sz="203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afrekenen</a:t>
            </a:r>
            <a:r>
              <a:rPr lang="fr-FR" sz="203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op het podium</a:t>
            </a:r>
          </a:p>
          <a:p>
            <a:pPr algn="ctr"/>
            <a:endParaRPr lang="fr-FR" sz="16000" b="1" i="1" dirty="0"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ctr"/>
            <a:r>
              <a:rPr lang="fr-FR" sz="16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nl-BE" sz="40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633FDFE-FE1D-49CF-BAE3-9E3F280E17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3930938"/>
            <a:ext cx="2007869" cy="263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6440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BC96288-A0C1-44C6-8AC3-C1BF7FF94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1922" y="1340768"/>
            <a:ext cx="8942784" cy="1781552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B3F20CE-2E15-4691-9C8A-4C1FEBDDD9D9}"/>
              </a:ext>
            </a:extLst>
          </p:cNvPr>
          <p:cNvSpPr txBox="1">
            <a:spLocks/>
          </p:cNvSpPr>
          <p:nvPr/>
        </p:nvSpPr>
        <p:spPr>
          <a:xfrm>
            <a:off x="0" y="453308"/>
            <a:ext cx="12144672" cy="3839788"/>
          </a:xfrm>
          <a:prstGeom prst="rect">
            <a:avLst/>
          </a:prstGeom>
        </p:spPr>
        <p:txBody>
          <a:bodyPr vert="horz" lIns="0" rIns="0" bIns="0" anchor="ctr" anchorCtr="0">
            <a:normAutofit fontScale="62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6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Huldiging</a:t>
            </a:r>
            <a:r>
              <a:rPr lang="fr-FR" sz="16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fr-FR" sz="16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Provinciaal</a:t>
            </a:r>
            <a:r>
              <a:rPr lang="fr-FR" sz="16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fr-FR" sz="16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kampioenschap</a:t>
            </a:r>
            <a:endParaRPr lang="fr-FR" sz="16000" b="1" i="1" dirty="0"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788A54E-045A-4F69-B92B-03F5455D64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3930938"/>
            <a:ext cx="2007869" cy="263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6453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47328" y="692696"/>
            <a:ext cx="12144672" cy="1368152"/>
          </a:xfrm>
        </p:spPr>
        <p:txBody>
          <a:bodyPr anchor="ctr" anchorCtr="0">
            <a:noAutofit/>
          </a:bodyPr>
          <a:lstStyle/>
          <a:p>
            <a:pPr algn="ctr"/>
            <a:r>
              <a:rPr lang="fr-FR" sz="4800" i="1" dirty="0" err="1">
                <a:solidFill>
                  <a:schemeClr val="accent1">
                    <a:lumMod val="50000"/>
                  </a:schemeClr>
                </a:solidFill>
              </a:rPr>
              <a:t>Huldiging</a:t>
            </a:r>
            <a:r>
              <a:rPr lang="fr-FR" sz="48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sz="4800" i="1" dirty="0" err="1">
                <a:solidFill>
                  <a:schemeClr val="accent1">
                    <a:lumMod val="50000"/>
                  </a:schemeClr>
                </a:solidFill>
              </a:rPr>
              <a:t>Provinciaal</a:t>
            </a:r>
            <a:r>
              <a:rPr lang="fr-FR" sz="48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sz="4800" i="1" dirty="0" err="1">
                <a:solidFill>
                  <a:schemeClr val="accent1">
                    <a:lumMod val="50000"/>
                  </a:schemeClr>
                </a:solidFill>
              </a:rPr>
              <a:t>kampioenschap</a:t>
            </a:r>
            <a:br>
              <a:rPr lang="fr-FR" sz="48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fr-FR" sz="4800" i="1" dirty="0">
                <a:solidFill>
                  <a:schemeClr val="accent1">
                    <a:lumMod val="50000"/>
                  </a:schemeClr>
                </a:solidFill>
              </a:rPr>
              <a:t>ALGEMEEN KAMPIOENSCHAP</a:t>
            </a:r>
            <a:br>
              <a:rPr lang="nl-BE" sz="500" i="1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nl-BE" sz="1600" i="1" dirty="0">
                <a:solidFill>
                  <a:schemeClr val="accent1">
                    <a:lumMod val="50000"/>
                  </a:schemeClr>
                </a:solidFill>
              </a:rPr>
            </a:br>
            <a:endParaRPr lang="nl-BE" sz="16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1811447" y="2073644"/>
            <a:ext cx="8907037" cy="2539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3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Mariën Dirk		Kapellen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3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Donckers Johan	Grobbendonk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3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nl-BE" sz="3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Suykens</a:t>
            </a:r>
            <a:r>
              <a:rPr lang="nl-BE" sz="3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Nancy	</a:t>
            </a:r>
            <a:r>
              <a:rPr lang="nl-BE" sz="32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Hingene</a:t>
            </a:r>
            <a:endParaRPr lang="nl-BE" sz="32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30" y="3644865"/>
            <a:ext cx="680709" cy="92469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30" y="2852777"/>
            <a:ext cx="680709" cy="924690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49" y="2060848"/>
            <a:ext cx="680552" cy="924478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B18AF7A9-79D6-4BF8-A2DF-3947BF18E05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09" y="4710343"/>
            <a:ext cx="1576638" cy="2068696"/>
          </a:xfrm>
          <a:prstGeom prst="rect">
            <a:avLst/>
          </a:prstGeom>
        </p:spPr>
      </p:pic>
      <p:pic>
        <p:nvPicPr>
          <p:cNvPr id="1026" name="Picture 2" descr="https://www.bonnenverkoop.be/Assets/Lijsten/AuctionLot/2502/55/19481-marien-dirk-detaillarge.jpg">
            <a:extLst>
              <a:ext uri="{FF2B5EF4-FFF2-40B4-BE49-F238E27FC236}">
                <a16:creationId xmlns:a16="http://schemas.microsoft.com/office/drawing/2014/main" id="{071BF214-2398-4F32-AF61-D9BADAA628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r="10625" b="50000"/>
          <a:stretch/>
        </p:blipFill>
        <p:spPr bwMode="auto">
          <a:xfrm>
            <a:off x="9189508" y="1582157"/>
            <a:ext cx="1623137" cy="171762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2018-06-06-donckersj-foto-1.jpg | Pitts">
            <a:extLst>
              <a:ext uri="{FF2B5EF4-FFF2-40B4-BE49-F238E27FC236}">
                <a16:creationId xmlns:a16="http://schemas.microsoft.com/office/drawing/2014/main" id="{AA244A98-B09E-4753-BB48-F34ECB613F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39" t="2121" r="36772" b="42446"/>
          <a:stretch/>
        </p:blipFill>
        <p:spPr bwMode="auto">
          <a:xfrm>
            <a:off x="10560540" y="2605230"/>
            <a:ext cx="1512168" cy="158401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SC_9051">
            <a:extLst>
              <a:ext uri="{FF2B5EF4-FFF2-40B4-BE49-F238E27FC236}">
                <a16:creationId xmlns:a16="http://schemas.microsoft.com/office/drawing/2014/main" id="{1A63CE84-F9D4-426A-AE79-E9B9E6ABC2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0" t="4800" r="46760" b="63443"/>
          <a:stretch/>
        </p:blipFill>
        <p:spPr bwMode="auto">
          <a:xfrm>
            <a:off x="9103253" y="3596808"/>
            <a:ext cx="1512168" cy="139144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89437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47328" y="1052736"/>
            <a:ext cx="12144672" cy="1368152"/>
          </a:xfrm>
        </p:spPr>
        <p:txBody>
          <a:bodyPr anchor="ctr" anchorCtr="0">
            <a:noAutofit/>
          </a:bodyPr>
          <a:lstStyle/>
          <a:p>
            <a:pPr algn="ctr"/>
            <a:r>
              <a:rPr lang="fr-FR" sz="4800" i="1" dirty="0" err="1">
                <a:solidFill>
                  <a:schemeClr val="accent1">
                    <a:lumMod val="50000"/>
                  </a:schemeClr>
                </a:solidFill>
              </a:rPr>
              <a:t>Huldiging</a:t>
            </a:r>
            <a:r>
              <a:rPr lang="fr-FR" sz="48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sz="4800" i="1" dirty="0" err="1">
                <a:solidFill>
                  <a:schemeClr val="accent1">
                    <a:lumMod val="50000"/>
                  </a:schemeClr>
                </a:solidFill>
              </a:rPr>
              <a:t>Provinciaal</a:t>
            </a:r>
            <a:r>
              <a:rPr lang="fr-FR" sz="48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sz="4800" i="1" dirty="0" err="1">
                <a:solidFill>
                  <a:schemeClr val="accent1">
                    <a:lumMod val="50000"/>
                  </a:schemeClr>
                </a:solidFill>
              </a:rPr>
              <a:t>kampioenschap</a:t>
            </a:r>
            <a:br>
              <a:rPr lang="fr-FR" sz="48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fr-FR" sz="4800" i="1" dirty="0">
                <a:solidFill>
                  <a:schemeClr val="accent1">
                    <a:lumMod val="50000"/>
                  </a:schemeClr>
                </a:solidFill>
              </a:rPr>
              <a:t>KAMPIOENSCHAP BEGINNELINGEN </a:t>
            </a:r>
            <a:br>
              <a:rPr lang="fr-FR" sz="48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fr-FR" sz="4800" i="1" dirty="0">
                <a:solidFill>
                  <a:schemeClr val="accent1">
                    <a:lumMod val="50000"/>
                  </a:schemeClr>
                </a:solidFill>
              </a:rPr>
              <a:t>tem 30 </a:t>
            </a:r>
            <a:r>
              <a:rPr lang="fr-FR" sz="4800" i="1" dirty="0" err="1">
                <a:solidFill>
                  <a:schemeClr val="accent1">
                    <a:lumMod val="50000"/>
                  </a:schemeClr>
                </a:solidFill>
              </a:rPr>
              <a:t>jaar</a:t>
            </a:r>
            <a:br>
              <a:rPr lang="nl-BE" sz="500" i="1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nl-BE" sz="1600" i="1" dirty="0">
                <a:solidFill>
                  <a:schemeClr val="accent1">
                    <a:lumMod val="50000"/>
                  </a:schemeClr>
                </a:solidFill>
              </a:rPr>
            </a:br>
            <a:endParaRPr lang="nl-BE" sz="16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2927648" y="2806367"/>
            <a:ext cx="8907037" cy="1296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NL" sz="24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Gebroeders Van Uffelen - </a:t>
            </a:r>
            <a:r>
              <a:rPr lang="nl-NL" sz="24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Weyns</a:t>
            </a:r>
            <a:r>
              <a:rPr lang="nl-NL" sz="24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	</a:t>
            </a:r>
            <a:r>
              <a:rPr lang="nl-NL" sz="24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Wilrijk</a:t>
            </a:r>
            <a:endParaRPr lang="nl-BE" sz="24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24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Joris Elke					Balen</a:t>
            </a: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156" y="3454280"/>
            <a:ext cx="511476" cy="694800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274" y="2806367"/>
            <a:ext cx="511358" cy="694641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D6791C61-394A-46CE-8EED-80A81FEBCF5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3930938"/>
            <a:ext cx="2007869" cy="263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0592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47328" y="692696"/>
            <a:ext cx="12144672" cy="1368152"/>
          </a:xfrm>
        </p:spPr>
        <p:txBody>
          <a:bodyPr anchor="ctr" anchorCtr="0">
            <a:noAutofit/>
          </a:bodyPr>
          <a:lstStyle/>
          <a:p>
            <a:pPr algn="ctr"/>
            <a:r>
              <a:rPr lang="fr-FR" sz="4800" i="1" dirty="0" err="1">
                <a:solidFill>
                  <a:schemeClr val="accent1">
                    <a:lumMod val="50000"/>
                  </a:schemeClr>
                </a:solidFill>
              </a:rPr>
              <a:t>Jeugd</a:t>
            </a:r>
            <a:r>
              <a:rPr lang="fr-FR" sz="4800" i="1" dirty="0">
                <a:solidFill>
                  <a:schemeClr val="accent1">
                    <a:lumMod val="50000"/>
                  </a:schemeClr>
                </a:solidFill>
              </a:rPr>
              <a:t>- en </a:t>
            </a:r>
            <a:r>
              <a:rPr lang="fr-FR" sz="4800" i="1" dirty="0" err="1">
                <a:solidFill>
                  <a:schemeClr val="accent1">
                    <a:lumMod val="50000"/>
                  </a:schemeClr>
                </a:solidFill>
              </a:rPr>
              <a:t>Beginnelingenclub</a:t>
            </a:r>
            <a:br>
              <a:rPr lang="fr-FR" sz="4800" i="1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nl-BE" sz="500" i="1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nl-BE" sz="1600" i="1" dirty="0">
                <a:solidFill>
                  <a:schemeClr val="accent1">
                    <a:lumMod val="50000"/>
                  </a:schemeClr>
                </a:solidFill>
              </a:rPr>
            </a:br>
            <a:endParaRPr lang="nl-BE" sz="16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E7E2263C-1BA6-4797-9BCE-A60C7E7CD1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3930938"/>
            <a:ext cx="2007869" cy="2634512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1AEAF08E-D966-4E60-B82D-35AB26A3F255}"/>
              </a:ext>
            </a:extLst>
          </p:cNvPr>
          <p:cNvSpPr/>
          <p:nvPr/>
        </p:nvSpPr>
        <p:spPr>
          <a:xfrm>
            <a:off x="2492181" y="1716607"/>
            <a:ext cx="756084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sz="16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Cuyvers</a:t>
            </a:r>
            <a:r>
              <a:rPr lang="nl-BE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Jens – Geel</a:t>
            </a:r>
          </a:p>
          <a:p>
            <a:r>
              <a:rPr lang="nl-BE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14° Snelheid Jonge</a:t>
            </a:r>
            <a:br>
              <a:rPr lang="nl-BE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</a:br>
            <a:endParaRPr lang="nl-BE" sz="16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r>
              <a:rPr lang="nl-BE" sz="16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Vansant</a:t>
            </a:r>
            <a:r>
              <a:rPr lang="nl-BE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Viktor – Tielen</a:t>
            </a:r>
          </a:p>
          <a:p>
            <a:r>
              <a:rPr lang="nl-BE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13° Snelheid Jonge</a:t>
            </a:r>
          </a:p>
          <a:p>
            <a:br>
              <a:rPr lang="nl-BE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</a:br>
            <a:r>
              <a:rPr lang="nl-BE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 Hemelryck Laurens – Niel</a:t>
            </a:r>
          </a:p>
          <a:p>
            <a:r>
              <a:rPr lang="nl-BE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10° Snelheid Jonge</a:t>
            </a:r>
          </a:p>
          <a:p>
            <a:br>
              <a:rPr lang="nl-BE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</a:br>
            <a:r>
              <a:rPr lang="nl-BE" sz="16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Diels</a:t>
            </a:r>
            <a:r>
              <a:rPr lang="nl-BE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– Rens – Lille</a:t>
            </a:r>
          </a:p>
          <a:p>
            <a:r>
              <a:rPr lang="nl-BE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6° Fond</a:t>
            </a:r>
          </a:p>
          <a:p>
            <a:br>
              <a:rPr lang="nl-BE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</a:br>
            <a:r>
              <a:rPr lang="nl-BE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Gebroeders Van Uffelen – </a:t>
            </a:r>
            <a:r>
              <a:rPr lang="nl-BE" sz="16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Weyns</a:t>
            </a:r>
            <a:r>
              <a:rPr lang="nl-BE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– </a:t>
            </a:r>
            <a:r>
              <a:rPr lang="nl-BE" sz="16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Wilrijk</a:t>
            </a:r>
            <a:endParaRPr lang="nl-BE" sz="16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r>
              <a:rPr lang="nl-BE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6° Snelheid </a:t>
            </a:r>
            <a:r>
              <a:rPr lang="nl-BE" sz="16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Jaarse</a:t>
            </a:r>
            <a:endParaRPr lang="nl-BE" sz="16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r>
              <a:rPr lang="nl-BE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9° Snelheid Jonge</a:t>
            </a:r>
          </a:p>
          <a:p>
            <a:br>
              <a:rPr lang="nl-BE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</a:br>
            <a:r>
              <a:rPr lang="nl-BE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Joris Elke – Balen</a:t>
            </a:r>
          </a:p>
          <a:p>
            <a:r>
              <a:rPr lang="nl-BE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5° Snelheid Jonge</a:t>
            </a:r>
          </a:p>
          <a:p>
            <a:r>
              <a:rPr lang="nl-BE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8° Fond</a:t>
            </a:r>
          </a:p>
          <a:p>
            <a:endParaRPr lang="nl-BE" sz="16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02566273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47328" y="692696"/>
            <a:ext cx="12144672" cy="1368152"/>
          </a:xfrm>
        </p:spPr>
        <p:txBody>
          <a:bodyPr anchor="ctr" anchorCtr="0">
            <a:noAutofit/>
          </a:bodyPr>
          <a:lstStyle/>
          <a:p>
            <a:pPr algn="ctr"/>
            <a:r>
              <a:rPr lang="fr-FR" sz="4800" i="1" dirty="0" err="1">
                <a:solidFill>
                  <a:schemeClr val="accent1">
                    <a:lumMod val="50000"/>
                  </a:schemeClr>
                </a:solidFill>
              </a:rPr>
              <a:t>Jeugd</a:t>
            </a:r>
            <a:r>
              <a:rPr lang="fr-FR" sz="4800" i="1" dirty="0">
                <a:solidFill>
                  <a:schemeClr val="accent1">
                    <a:lumMod val="50000"/>
                  </a:schemeClr>
                </a:solidFill>
              </a:rPr>
              <a:t>- en </a:t>
            </a:r>
            <a:r>
              <a:rPr lang="fr-FR" sz="4800" i="1" dirty="0" err="1">
                <a:solidFill>
                  <a:schemeClr val="accent1">
                    <a:lumMod val="50000"/>
                  </a:schemeClr>
                </a:solidFill>
              </a:rPr>
              <a:t>Beginnelingenclub</a:t>
            </a:r>
            <a:br>
              <a:rPr lang="fr-FR" sz="4800" i="1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nl-BE" sz="500" i="1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nl-BE" sz="1600" i="1" dirty="0">
                <a:solidFill>
                  <a:schemeClr val="accent1">
                    <a:lumMod val="50000"/>
                  </a:schemeClr>
                </a:solidFill>
              </a:rPr>
            </a:br>
            <a:endParaRPr lang="nl-BE" sz="16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E7E2263C-1BA6-4797-9BCE-A60C7E7CD1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3930938"/>
            <a:ext cx="2007869" cy="2634512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1AEAF08E-D966-4E60-B82D-35AB26A3F255}"/>
              </a:ext>
            </a:extLst>
          </p:cNvPr>
          <p:cNvSpPr/>
          <p:nvPr/>
        </p:nvSpPr>
        <p:spPr>
          <a:xfrm>
            <a:off x="2492181" y="1716607"/>
            <a:ext cx="756084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 Loon André – Ravels</a:t>
            </a:r>
          </a:p>
          <a:p>
            <a:r>
              <a:rPr lang="nl-BE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5° Fond</a:t>
            </a:r>
          </a:p>
          <a:p>
            <a:br>
              <a:rPr lang="nl-BE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</a:br>
            <a:r>
              <a:rPr lang="nl-BE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Verhoeven Tessa – Ravels</a:t>
            </a:r>
          </a:p>
          <a:p>
            <a:r>
              <a:rPr lang="nl-BE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6° Snelheid Oude</a:t>
            </a:r>
          </a:p>
          <a:p>
            <a:r>
              <a:rPr lang="nl-BE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4° Snelheid </a:t>
            </a:r>
            <a:r>
              <a:rPr lang="nl-BE" sz="16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Jaarse</a:t>
            </a:r>
            <a:endParaRPr lang="nl-BE" sz="16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br>
              <a:rPr lang="nl-BE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</a:br>
            <a:r>
              <a:rPr lang="nl-BE" sz="16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Laremans</a:t>
            </a:r>
            <a:r>
              <a:rPr lang="nl-BE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nl-BE" sz="16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Liesl</a:t>
            </a:r>
            <a:r>
              <a:rPr lang="nl-BE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– Veerle</a:t>
            </a:r>
          </a:p>
          <a:p>
            <a:r>
              <a:rPr lang="nl-BE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4° Fond</a:t>
            </a:r>
          </a:p>
          <a:p>
            <a:br>
              <a:rPr lang="nl-BE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</a:br>
            <a:r>
              <a:rPr lang="nl-BE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Cools Robin – Geel</a:t>
            </a:r>
          </a:p>
          <a:p>
            <a:r>
              <a:rPr lang="nl-BE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5° Snelheid Oude</a:t>
            </a:r>
          </a:p>
          <a:p>
            <a:r>
              <a:rPr lang="nl-BE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7° Snelheid </a:t>
            </a:r>
            <a:r>
              <a:rPr lang="nl-BE" sz="16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Jaarse</a:t>
            </a:r>
            <a:endParaRPr lang="nl-BE" sz="16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r>
              <a:rPr lang="nl-BE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4° Snelheid Jonge</a:t>
            </a:r>
          </a:p>
          <a:p>
            <a:br>
              <a:rPr lang="nl-BE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</a:br>
            <a:r>
              <a:rPr lang="nl-BE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Huygens Patricia – Hoboken</a:t>
            </a:r>
          </a:p>
          <a:p>
            <a:r>
              <a:rPr lang="nl-BE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2° Snelheid Oude</a:t>
            </a:r>
          </a:p>
          <a:p>
            <a:r>
              <a:rPr lang="nl-BE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3° Snelheid </a:t>
            </a:r>
            <a:r>
              <a:rPr lang="nl-BE" sz="16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Jaarse</a:t>
            </a:r>
            <a:endParaRPr lang="nl-BE" sz="16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r>
              <a:rPr lang="nl-BE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8° Snelheid Jonge</a:t>
            </a:r>
          </a:p>
          <a:p>
            <a:r>
              <a:rPr lang="nl-BE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3° ALGEMEEN KAMPIOEN SNELHEID</a:t>
            </a:r>
          </a:p>
          <a:p>
            <a:endParaRPr lang="nl-BE" sz="16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72959369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47328" y="692696"/>
            <a:ext cx="12144672" cy="1368152"/>
          </a:xfrm>
        </p:spPr>
        <p:txBody>
          <a:bodyPr anchor="ctr" anchorCtr="0">
            <a:noAutofit/>
          </a:bodyPr>
          <a:lstStyle/>
          <a:p>
            <a:pPr algn="ctr"/>
            <a:r>
              <a:rPr lang="fr-FR" sz="4800" i="1" dirty="0" err="1">
                <a:solidFill>
                  <a:schemeClr val="accent1">
                    <a:lumMod val="50000"/>
                  </a:schemeClr>
                </a:solidFill>
              </a:rPr>
              <a:t>Jeugd</a:t>
            </a:r>
            <a:r>
              <a:rPr lang="fr-FR" sz="4800" i="1" dirty="0">
                <a:solidFill>
                  <a:schemeClr val="accent1">
                    <a:lumMod val="50000"/>
                  </a:schemeClr>
                </a:solidFill>
              </a:rPr>
              <a:t>- en </a:t>
            </a:r>
            <a:r>
              <a:rPr lang="fr-FR" sz="4800" i="1" dirty="0" err="1">
                <a:solidFill>
                  <a:schemeClr val="accent1">
                    <a:lumMod val="50000"/>
                  </a:schemeClr>
                </a:solidFill>
              </a:rPr>
              <a:t>Beginnelingenclub</a:t>
            </a:r>
            <a:br>
              <a:rPr lang="fr-FR" sz="4800" i="1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nl-BE" sz="500" i="1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nl-BE" sz="1600" i="1" dirty="0">
                <a:solidFill>
                  <a:schemeClr val="accent1">
                    <a:lumMod val="50000"/>
                  </a:schemeClr>
                </a:solidFill>
              </a:rPr>
            </a:br>
            <a:endParaRPr lang="nl-BE" sz="16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E7E2263C-1BA6-4797-9BCE-A60C7E7CD1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3930938"/>
            <a:ext cx="2007869" cy="2634512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1AEAF08E-D966-4E60-B82D-35AB26A3F255}"/>
              </a:ext>
            </a:extLst>
          </p:cNvPr>
          <p:cNvSpPr/>
          <p:nvPr/>
        </p:nvSpPr>
        <p:spPr>
          <a:xfrm>
            <a:off x="2492181" y="1716607"/>
            <a:ext cx="756084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Elst Jos, Frank &amp; </a:t>
            </a:r>
            <a:r>
              <a:rPr lang="nl-BE" sz="16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Chanty</a:t>
            </a:r>
            <a:r>
              <a:rPr lang="nl-BE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– Sint-Job-</a:t>
            </a:r>
            <a:r>
              <a:rPr lang="nl-BE" sz="16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In’t</a:t>
            </a:r>
            <a:r>
              <a:rPr lang="nl-BE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-Goor</a:t>
            </a:r>
          </a:p>
          <a:p>
            <a:r>
              <a:rPr lang="nl-BE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4° Snelheid Oude</a:t>
            </a:r>
          </a:p>
          <a:p>
            <a:r>
              <a:rPr lang="nl-BE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2° Snelheid </a:t>
            </a:r>
            <a:r>
              <a:rPr lang="nl-BE" sz="16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Jaarse</a:t>
            </a:r>
            <a:endParaRPr lang="nl-BE" sz="16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r>
              <a:rPr lang="nl-BE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7° Snelheid Jonge</a:t>
            </a:r>
          </a:p>
          <a:p>
            <a:r>
              <a:rPr lang="nl-BE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3° ALGEMEEN KAMPIOEN SNELHEID</a:t>
            </a:r>
          </a:p>
          <a:p>
            <a:endParaRPr lang="nl-BE" sz="16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r>
              <a:rPr lang="nl-BE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Verhagen Thomas – Ravels</a:t>
            </a:r>
          </a:p>
          <a:p>
            <a:r>
              <a:rPr lang="nl-BE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1° Snelheid Jonge</a:t>
            </a:r>
          </a:p>
          <a:p>
            <a:r>
              <a:rPr lang="nl-BE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2° Halve Fond Jonge</a:t>
            </a:r>
          </a:p>
          <a:p>
            <a:r>
              <a:rPr lang="nl-BE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3° ALGEMEEN KAMPIOEN HALVE FOND</a:t>
            </a:r>
          </a:p>
          <a:p>
            <a:endParaRPr lang="nl-BE" sz="16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r>
              <a:rPr lang="nl-BE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Smits Kevin – Berlaar</a:t>
            </a:r>
          </a:p>
          <a:p>
            <a:r>
              <a:rPr lang="nl-BE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2° Snelheid Jonge</a:t>
            </a:r>
          </a:p>
          <a:p>
            <a:r>
              <a:rPr lang="nl-BE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3° ALGEMEEN KAMPIOEN FOND</a:t>
            </a:r>
            <a:br>
              <a:rPr lang="nl-BE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</a:br>
            <a:endParaRPr lang="nl-BE" sz="16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r>
              <a:rPr lang="nl-NL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Cools Jolien &amp; Hugo – Wuustwezel</a:t>
            </a:r>
          </a:p>
          <a:p>
            <a:r>
              <a:rPr lang="nl-NL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3° Snelheid Oude</a:t>
            </a:r>
          </a:p>
          <a:p>
            <a:r>
              <a:rPr lang="nl-NL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1° Snelheid </a:t>
            </a:r>
            <a:r>
              <a:rPr lang="nl-NL" sz="16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Jaarse</a:t>
            </a:r>
            <a:endParaRPr lang="nl-NL" sz="16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r>
              <a:rPr lang="nl-NL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6° Snelheid Jonge</a:t>
            </a:r>
          </a:p>
          <a:p>
            <a:r>
              <a:rPr lang="nl-NL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2° ALGEMEEN KAMPIOEN SNELHEID</a:t>
            </a:r>
          </a:p>
          <a:p>
            <a:endParaRPr lang="nl-BE" sz="16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4791470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47328" y="692696"/>
            <a:ext cx="12144672" cy="1368152"/>
          </a:xfrm>
        </p:spPr>
        <p:txBody>
          <a:bodyPr anchor="ctr" anchorCtr="0">
            <a:noAutofit/>
          </a:bodyPr>
          <a:lstStyle/>
          <a:p>
            <a:pPr algn="ctr"/>
            <a:r>
              <a:rPr lang="fr-FR" sz="4800" i="1" dirty="0" err="1">
                <a:solidFill>
                  <a:schemeClr val="accent1">
                    <a:lumMod val="50000"/>
                  </a:schemeClr>
                </a:solidFill>
              </a:rPr>
              <a:t>Jeugd</a:t>
            </a:r>
            <a:r>
              <a:rPr lang="fr-FR" sz="4800" i="1" dirty="0">
                <a:solidFill>
                  <a:schemeClr val="accent1">
                    <a:lumMod val="50000"/>
                  </a:schemeClr>
                </a:solidFill>
              </a:rPr>
              <a:t>- en </a:t>
            </a:r>
            <a:r>
              <a:rPr lang="fr-FR" sz="4800" i="1" dirty="0" err="1">
                <a:solidFill>
                  <a:schemeClr val="accent1">
                    <a:lumMod val="50000"/>
                  </a:schemeClr>
                </a:solidFill>
              </a:rPr>
              <a:t>Beginnelingenclub</a:t>
            </a:r>
            <a:br>
              <a:rPr lang="fr-FR" sz="4800" i="1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nl-BE" sz="500" i="1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nl-BE" sz="1600" i="1" dirty="0">
                <a:solidFill>
                  <a:schemeClr val="accent1">
                    <a:lumMod val="50000"/>
                  </a:schemeClr>
                </a:solidFill>
              </a:rPr>
            </a:br>
            <a:endParaRPr lang="nl-BE" sz="16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E7E2263C-1BA6-4797-9BCE-A60C7E7CD1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3930938"/>
            <a:ext cx="2007869" cy="2634512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1AEAF08E-D966-4E60-B82D-35AB26A3F255}"/>
              </a:ext>
            </a:extLst>
          </p:cNvPr>
          <p:cNvSpPr/>
          <p:nvPr/>
        </p:nvSpPr>
        <p:spPr>
          <a:xfrm>
            <a:off x="2492181" y="1716607"/>
            <a:ext cx="756084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 Dun Jan &amp; Maarten – Ravels</a:t>
            </a:r>
          </a:p>
          <a:p>
            <a:r>
              <a:rPr lang="nl-BE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12° Snelheid Jonge</a:t>
            </a:r>
          </a:p>
          <a:p>
            <a:r>
              <a:rPr lang="nl-BE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1° Halve Fond Oude/</a:t>
            </a:r>
            <a:r>
              <a:rPr lang="nl-BE" sz="16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Jaarse</a:t>
            </a:r>
            <a:endParaRPr lang="nl-BE" sz="16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r>
              <a:rPr lang="nl-BE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2° ALGEMEEN KAMPIOEN HALVE FOND</a:t>
            </a:r>
          </a:p>
          <a:p>
            <a:r>
              <a:rPr lang="nl-BE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7° Fond</a:t>
            </a:r>
            <a:br>
              <a:rPr lang="nl-BE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</a:br>
            <a:endParaRPr lang="nl-BE" sz="16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r>
              <a:rPr lang="nl-BE" sz="16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Stessens</a:t>
            </a:r>
            <a:r>
              <a:rPr lang="nl-BE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Ines – Arendonk</a:t>
            </a:r>
          </a:p>
          <a:p>
            <a:r>
              <a:rPr lang="nl-BE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1° Halve Fond Jonge</a:t>
            </a:r>
          </a:p>
          <a:p>
            <a:r>
              <a:rPr lang="nl-BE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2° ALGEMEEN KAMPIOEN HALVE FOND</a:t>
            </a:r>
          </a:p>
          <a:p>
            <a:r>
              <a:rPr lang="nl-BE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2° ALGEMEEN KAMPIOEN FOND</a:t>
            </a:r>
            <a:br>
              <a:rPr lang="nl-BE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</a:br>
            <a:endParaRPr lang="nl-BE" sz="16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r>
              <a:rPr lang="nl-BE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Gillis Bart – Arendonk</a:t>
            </a:r>
          </a:p>
          <a:p>
            <a:r>
              <a:rPr lang="nl-BE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1° ALGEMEEN KAMPIOEN FOND</a:t>
            </a:r>
            <a:br>
              <a:rPr lang="nl-BE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</a:br>
            <a:endParaRPr lang="nl-BE" sz="16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r>
              <a:rPr lang="nl-BE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Roelen Angelo – Hoogstraten</a:t>
            </a:r>
          </a:p>
          <a:p>
            <a:r>
              <a:rPr lang="nl-BE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1° Snelheid Oude</a:t>
            </a:r>
          </a:p>
          <a:p>
            <a:r>
              <a:rPr lang="nl-BE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5° Snelheid </a:t>
            </a:r>
            <a:r>
              <a:rPr lang="nl-BE" sz="16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Jaarse</a:t>
            </a:r>
            <a:endParaRPr lang="nl-BE" sz="16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r>
              <a:rPr lang="nl-BE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3° Snelheid Jonge</a:t>
            </a:r>
          </a:p>
          <a:p>
            <a:r>
              <a:rPr lang="nl-BE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1° ALGEMEEN KAMPIOEN SNELHEID</a:t>
            </a:r>
          </a:p>
          <a:p>
            <a:endParaRPr lang="nl-BE" sz="16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2413591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47328" y="692696"/>
            <a:ext cx="12144672" cy="1368152"/>
          </a:xfrm>
        </p:spPr>
        <p:txBody>
          <a:bodyPr anchor="ctr" anchorCtr="0">
            <a:noAutofit/>
          </a:bodyPr>
          <a:lstStyle/>
          <a:p>
            <a:pPr algn="ctr"/>
            <a:r>
              <a:rPr lang="fr-FR" sz="4800" i="1" dirty="0" err="1">
                <a:solidFill>
                  <a:schemeClr val="accent1">
                    <a:lumMod val="50000"/>
                  </a:schemeClr>
                </a:solidFill>
              </a:rPr>
              <a:t>Jeugd</a:t>
            </a:r>
            <a:r>
              <a:rPr lang="fr-FR" sz="4800" i="1" dirty="0">
                <a:solidFill>
                  <a:schemeClr val="accent1">
                    <a:lumMod val="50000"/>
                  </a:schemeClr>
                </a:solidFill>
              </a:rPr>
              <a:t>- en </a:t>
            </a:r>
            <a:r>
              <a:rPr lang="fr-FR" sz="4800" i="1" dirty="0" err="1">
                <a:solidFill>
                  <a:schemeClr val="accent1">
                    <a:lumMod val="50000"/>
                  </a:schemeClr>
                </a:solidFill>
              </a:rPr>
              <a:t>Beginnelingenclub</a:t>
            </a:r>
            <a:br>
              <a:rPr lang="fr-FR" sz="4800" i="1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nl-BE" sz="500" i="1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nl-BE" sz="1600" i="1" dirty="0">
                <a:solidFill>
                  <a:schemeClr val="accent1">
                    <a:lumMod val="50000"/>
                  </a:schemeClr>
                </a:solidFill>
              </a:rPr>
            </a:br>
            <a:endParaRPr lang="nl-BE" sz="16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E7E2263C-1BA6-4797-9BCE-A60C7E7CD1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3930938"/>
            <a:ext cx="2007869" cy="2634512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1AEAF08E-D966-4E60-B82D-35AB26A3F255}"/>
              </a:ext>
            </a:extLst>
          </p:cNvPr>
          <p:cNvSpPr/>
          <p:nvPr/>
        </p:nvSpPr>
        <p:spPr>
          <a:xfrm>
            <a:off x="2492181" y="1716607"/>
            <a:ext cx="756084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sz="16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Houtmeyers</a:t>
            </a:r>
            <a:r>
              <a:rPr lang="nl-BE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Lucas &amp; Hendrik – Eindhout</a:t>
            </a:r>
          </a:p>
          <a:p>
            <a:r>
              <a:rPr lang="nl-BE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11° Snelheid Jonge</a:t>
            </a:r>
          </a:p>
          <a:p>
            <a:r>
              <a:rPr lang="nl-BE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8° Snelheid </a:t>
            </a:r>
            <a:r>
              <a:rPr lang="nl-BE" sz="16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Jaarse</a:t>
            </a:r>
            <a:endParaRPr lang="nl-BE" sz="16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r>
              <a:rPr lang="nl-BE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2° Halve Fond Oude/</a:t>
            </a:r>
            <a:r>
              <a:rPr lang="nl-BE" sz="16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Jaarse</a:t>
            </a:r>
            <a:endParaRPr lang="nl-BE" sz="16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r>
              <a:rPr lang="nl-BE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3° Halve Fond Jonge</a:t>
            </a:r>
          </a:p>
          <a:p>
            <a:r>
              <a:rPr lang="nl-BE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1° ALGEMEEN KAMPIOEN HALVE FOND</a:t>
            </a:r>
          </a:p>
          <a:p>
            <a:endParaRPr lang="nl-BE" sz="16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5660712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621" y="0"/>
            <a:ext cx="52267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47328" y="476672"/>
            <a:ext cx="12144672" cy="1368152"/>
          </a:xfrm>
        </p:spPr>
        <p:txBody>
          <a:bodyPr anchor="ctr" anchorCtr="0">
            <a:noAutofit/>
          </a:bodyPr>
          <a:lstStyle/>
          <a:p>
            <a:pPr algn="ctr"/>
            <a:r>
              <a:rPr lang="fr-FR" sz="4800" i="1" dirty="0" err="1">
                <a:solidFill>
                  <a:schemeClr val="accent1">
                    <a:lumMod val="50000"/>
                  </a:schemeClr>
                </a:solidFill>
              </a:rPr>
              <a:t>Huldiging</a:t>
            </a:r>
            <a:r>
              <a:rPr lang="fr-FR" sz="48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sz="4800" i="1" dirty="0" err="1">
                <a:solidFill>
                  <a:schemeClr val="accent1">
                    <a:lumMod val="50000"/>
                  </a:schemeClr>
                </a:solidFill>
              </a:rPr>
              <a:t>Provinciaal</a:t>
            </a:r>
            <a:r>
              <a:rPr lang="fr-FR" sz="48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sz="4800" i="1" dirty="0" err="1">
                <a:solidFill>
                  <a:schemeClr val="accent1">
                    <a:lumMod val="50000"/>
                  </a:schemeClr>
                </a:solidFill>
              </a:rPr>
              <a:t>kampioenschap</a:t>
            </a:r>
            <a:br>
              <a:rPr lang="fr-FR" sz="4800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fr-FR" sz="4800" i="1" dirty="0" err="1">
                <a:solidFill>
                  <a:schemeClr val="accent1">
                    <a:lumMod val="50000"/>
                  </a:schemeClr>
                </a:solidFill>
              </a:rPr>
              <a:t>Asduif</a:t>
            </a:r>
            <a:r>
              <a:rPr lang="fr-FR" sz="48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sz="4800" i="1" dirty="0" err="1">
                <a:solidFill>
                  <a:schemeClr val="accent1">
                    <a:lumMod val="50000"/>
                  </a:schemeClr>
                </a:solidFill>
              </a:rPr>
              <a:t>snelheid</a:t>
            </a:r>
            <a:r>
              <a:rPr lang="fr-FR" sz="48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sz="4800" i="1" dirty="0" err="1">
                <a:solidFill>
                  <a:schemeClr val="accent1">
                    <a:lumMod val="50000"/>
                  </a:schemeClr>
                </a:solidFill>
              </a:rPr>
              <a:t>oude</a:t>
            </a:r>
            <a:r>
              <a:rPr lang="fr-FR" sz="4800" i="1" dirty="0">
                <a:solidFill>
                  <a:schemeClr val="accent1">
                    <a:lumMod val="50000"/>
                  </a:schemeClr>
                </a:solidFill>
              </a:rPr>
              <a:t> &amp; </a:t>
            </a:r>
            <a:r>
              <a:rPr lang="fr-FR" sz="4800" i="1" dirty="0" err="1">
                <a:solidFill>
                  <a:schemeClr val="accent1">
                    <a:lumMod val="50000"/>
                  </a:schemeClr>
                </a:solidFill>
              </a:rPr>
              <a:t>jaarse</a:t>
            </a:r>
            <a:r>
              <a:rPr lang="fr-FR" sz="48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sz="4800" i="1" dirty="0" err="1">
                <a:solidFill>
                  <a:schemeClr val="accent1">
                    <a:lumMod val="50000"/>
                  </a:schemeClr>
                </a:solidFill>
              </a:rPr>
              <a:t>duiven</a:t>
            </a:r>
            <a:endParaRPr lang="nl-BE" sz="16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2999656" y="4180517"/>
            <a:ext cx="6408712" cy="1305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 Der </a:t>
            </a:r>
            <a:r>
              <a:rPr lang="nl-BE" sz="2000" b="1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Schraelen</a:t>
            </a: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Roger	Herentals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nl-BE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Govaerts Johan			Olmen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endParaRPr lang="nl-BE" sz="14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2927648" y="2073596"/>
            <a:ext cx="8907037" cy="2004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24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Verhestraeten Sylvain	Herentals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24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Cools Paul			Reet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nl-BE" sz="24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Van Vugt - Donckers	Lille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156" y="3369581"/>
            <a:ext cx="511476" cy="69480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156" y="2721509"/>
            <a:ext cx="511476" cy="694800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274" y="2073596"/>
            <a:ext cx="511358" cy="694641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1E24277E-F94B-4D68-8E36-32E17E563E5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3930938"/>
            <a:ext cx="2007869" cy="263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3188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troom">
  <a:themeElements>
    <a:clrScheme name="Stroom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Stroom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Vermogen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2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19142</TotalTime>
  <Words>1326</Words>
  <Application>Microsoft Office PowerPoint</Application>
  <PresentationFormat>Breedbeeld</PresentationFormat>
  <Paragraphs>769</Paragraphs>
  <Slides>115</Slides>
  <Notes>23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115</vt:i4>
      </vt:variant>
    </vt:vector>
  </HeadingPairs>
  <TitlesOfParts>
    <vt:vector size="121" baseType="lpstr">
      <vt:lpstr>Arial</vt:lpstr>
      <vt:lpstr>Arial Black</vt:lpstr>
      <vt:lpstr>Calibri</vt:lpstr>
      <vt:lpstr>Constantia</vt:lpstr>
      <vt:lpstr>Wingdings 2</vt:lpstr>
      <vt:lpstr>Stroom</vt:lpstr>
      <vt:lpstr>Provinciale Kampioenenviering PE ANTWERPEN 2019  WELKOM 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Huldiging Provinciaal kampioenschap ALGEMEEN KAMPIOENSCHAP  </vt:lpstr>
      <vt:lpstr>Huldiging Provinciaal kampioenschap KAMPIOENSCHAP BEGINNELINGEN  tem 30 jaar  </vt:lpstr>
      <vt:lpstr>Jeugd- en Beginnelingenclub   </vt:lpstr>
      <vt:lpstr>Jeugd- en Beginnelingenclub   </vt:lpstr>
      <vt:lpstr>Jeugd- en Beginnelingenclub   </vt:lpstr>
      <vt:lpstr>Jeugd- en Beginnelingenclub   </vt:lpstr>
      <vt:lpstr>Jeugd- en Beginnelingenclub   </vt:lpstr>
      <vt:lpstr>Huldiging Provinciaal kampioenschap Asduif snelheid oude &amp; jaarse duiven</vt:lpstr>
      <vt:lpstr>Huldiging Provinciaal kampioenschap Asduif kleine 1/2 fond oude &amp; jaarse duiven</vt:lpstr>
      <vt:lpstr>Huldiging Provinciaal kampioenschap Asduif grote ½ fond oude &amp; jaarse duiven</vt:lpstr>
      <vt:lpstr>Huldiging Provinciaal kampioenschap Asduif fond oude &amp; jaarse duiven</vt:lpstr>
      <vt:lpstr>Huldiging Provinciaal kampioenschap Asduif grote fond oude duiven</vt:lpstr>
      <vt:lpstr>Huldiging Provinciaal kampioenschap Asduif snelheid jonge duiven</vt:lpstr>
      <vt:lpstr>Huldiging Provinciaal kampioenschap Asduif kleine ½ fond jonge duiven</vt:lpstr>
      <vt:lpstr>Huldiging Provinciaal kampioenschap Asduif fond jonge duiven</vt:lpstr>
      <vt:lpstr>Huldiging Provinciaal kampioenschap Snelheid jonge duiven  </vt:lpstr>
      <vt:lpstr>Huldiging Provinciaal kampioenschap Halve fond jonge duiven</vt:lpstr>
      <vt:lpstr>Huldiging Provinciaal kampioenschap Grote ½ fond jonge duiven</vt:lpstr>
      <vt:lpstr>Huldiging Provinciaal kampioenschap Snelheid oude &amp; jaarse duiven </vt:lpstr>
      <vt:lpstr>Huldiging Provinciaal kampioenschap Kleine ½ fond oude &amp; jaarse duiven</vt:lpstr>
      <vt:lpstr>Huldiging Provinciaal kampioenschap Grote ½ fond oude &amp; jaarse duiven</vt:lpstr>
      <vt:lpstr>Huldiging Provinciaal kampioenschap Fond oude &amp; jaarse duiven</vt:lpstr>
      <vt:lpstr>Huldiging Provinciaal kampioenschap Grote fond oude &amp; jaarse duiven</vt:lpstr>
      <vt:lpstr>Provinciale Kampioenenviering PE ANTWERPEN  TOT ZIENS Zaterdag 12.12.2020 “Hotel Aldhem” - Grobbendonk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mama</dc:title>
  <dc:creator>Support</dc:creator>
  <cp:lastModifiedBy>Eric Dubois</cp:lastModifiedBy>
  <cp:revision>239</cp:revision>
  <dcterms:created xsi:type="dcterms:W3CDTF">2013-11-03T20:02:51Z</dcterms:created>
  <dcterms:modified xsi:type="dcterms:W3CDTF">2019-12-09T13:26:55Z</dcterms:modified>
</cp:coreProperties>
</file>